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67" r:id="rId2"/>
    <p:sldId id="439" r:id="rId3"/>
    <p:sldId id="3670" r:id="rId4"/>
    <p:sldId id="3671" r:id="rId5"/>
    <p:sldId id="3672" r:id="rId6"/>
    <p:sldId id="3673" r:id="rId7"/>
    <p:sldId id="262" r:id="rId8"/>
    <p:sldId id="441" r:id="rId9"/>
    <p:sldId id="283" r:id="rId10"/>
    <p:sldId id="260" r:id="rId11"/>
    <p:sldId id="3668" r:id="rId12"/>
    <p:sldId id="375" r:id="rId13"/>
    <p:sldId id="3674" r:id="rId14"/>
    <p:sldId id="3675" r:id="rId15"/>
    <p:sldId id="3676" r:id="rId16"/>
    <p:sldId id="3677" r:id="rId17"/>
    <p:sldId id="3678" r:id="rId18"/>
    <p:sldId id="3679" r:id="rId19"/>
    <p:sldId id="3680" r:id="rId20"/>
    <p:sldId id="3681" r:id="rId21"/>
    <p:sldId id="3669" r:id="rId22"/>
    <p:sldId id="3682" r:id="rId23"/>
    <p:sldId id="365" r:id="rId24"/>
    <p:sldId id="366" r:id="rId25"/>
    <p:sldId id="444" r:id="rId26"/>
    <p:sldId id="442" r:id="rId27"/>
    <p:sldId id="457" r:id="rId28"/>
    <p:sldId id="480" r:id="rId29"/>
    <p:sldId id="445" r:id="rId30"/>
    <p:sldId id="481" r:id="rId31"/>
    <p:sldId id="446" r:id="rId32"/>
    <p:sldId id="440" r:id="rId33"/>
    <p:sldId id="3666" r:id="rId34"/>
    <p:sldId id="387" r:id="rId35"/>
    <p:sldId id="388" r:id="rId36"/>
    <p:sldId id="473" r:id="rId37"/>
    <p:sldId id="474" r:id="rId38"/>
    <p:sldId id="479" r:id="rId39"/>
    <p:sldId id="456"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6" roundtripDataSignature="AMtx7migw8XHLqIryQIIfT12B7MPH+I4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0808"/>
    <a:srgbClr val="075B01"/>
    <a:srgbClr val="CF2807"/>
    <a:srgbClr val="00B0F0"/>
    <a:srgbClr val="51B6E9"/>
    <a:srgbClr val="FFFFFF"/>
    <a:srgbClr val="EE8008"/>
    <a:srgbClr val="E3B5A7"/>
    <a:srgbClr val="F7B293"/>
    <a:srgbClr val="72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2BA9B2E-341E-477D-9C3E-592410BBCB70}">
  <a:tblStyle styleId="{82BA9B2E-341E-477D-9C3E-592410BBCB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3DB152-0429-4C87-AAD8-BAF1903AE95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92564" autoAdjust="0"/>
  </p:normalViewPr>
  <p:slideViewPr>
    <p:cSldViewPr snapToGrid="0">
      <p:cViewPr varScale="1">
        <p:scale>
          <a:sx n="92" d="100"/>
          <a:sy n="92" d="100"/>
        </p:scale>
        <p:origin x="-28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80"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6"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77"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32.pn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svg"/><Relationship Id="rId1" Type="http://schemas.openxmlformats.org/officeDocument/2006/relationships/image" Target="../media/image36.png"/><Relationship Id="rId6" Type="http://schemas.openxmlformats.org/officeDocument/2006/relationships/image" Target="../media/image29.svg"/><Relationship Id="rId5" Type="http://schemas.openxmlformats.org/officeDocument/2006/relationships/image" Target="../media/image3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svg"/><Relationship Id="rId1" Type="http://schemas.openxmlformats.org/officeDocument/2006/relationships/image" Target="../media/image36.png"/><Relationship Id="rId6" Type="http://schemas.openxmlformats.org/officeDocument/2006/relationships/image" Target="../media/image29.svg"/><Relationship Id="rId5" Type="http://schemas.openxmlformats.org/officeDocument/2006/relationships/image" Target="../media/image3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92DB1-DF66-4227-AF10-7F39679FFE82}" type="doc">
      <dgm:prSet loTypeId="urn:diagrams.loki3.com/BracketList" loCatId="list" qsTypeId="urn:microsoft.com/office/officeart/2005/8/quickstyle/simple5" qsCatId="simple" csTypeId="urn:microsoft.com/office/officeart/2005/8/colors/colorful5" csCatId="colorful" phldr="1"/>
      <dgm:spPr/>
      <dgm:t>
        <a:bodyPr/>
        <a:lstStyle/>
        <a:p>
          <a:endParaRPr lang="en-ID"/>
        </a:p>
      </dgm:t>
    </dgm:pt>
    <dgm:pt modelId="{C084704E-AF6D-4927-BF29-2B2C60CE06A4}">
      <dgm:prSet phldrT="[Text]" custT="1"/>
      <dgm:spPr/>
      <dgm:t>
        <a:bodyPr/>
        <a:lstStyle/>
        <a:p>
          <a:r>
            <a:rPr lang="en-US" sz="4000" dirty="0">
              <a:latin typeface="Amasis MT Pro Black" panose="02040A04050005020304" pitchFamily="18" charset="0"/>
            </a:rPr>
            <a:t>SRA</a:t>
          </a:r>
          <a:endParaRPr lang="en-ID" sz="4000" dirty="0">
            <a:latin typeface="Amasis MT Pro Black" panose="02040A04050005020304" pitchFamily="18" charset="0"/>
          </a:endParaRPr>
        </a:p>
      </dgm:t>
    </dgm:pt>
    <dgm:pt modelId="{B204ABAA-7C51-4CE7-9EFD-DEC8DB66B5BF}" type="parTrans" cxnId="{63AB589C-4C68-4863-92F2-9CE025AC0B97}">
      <dgm:prSet/>
      <dgm:spPr/>
      <dgm:t>
        <a:bodyPr/>
        <a:lstStyle/>
        <a:p>
          <a:endParaRPr lang="en-ID"/>
        </a:p>
      </dgm:t>
    </dgm:pt>
    <dgm:pt modelId="{E204CF5E-6127-484F-B79E-116EBBA8DC80}" type="sibTrans" cxnId="{63AB589C-4C68-4863-92F2-9CE025AC0B97}">
      <dgm:prSet/>
      <dgm:spPr/>
      <dgm:t>
        <a:bodyPr/>
        <a:lstStyle/>
        <a:p>
          <a:endParaRPr lang="en-ID"/>
        </a:p>
      </dgm:t>
    </dgm:pt>
    <dgm:pt modelId="{6021BB3D-558C-4DCE-9478-02862FD45F11}">
      <dgm:prSet phldrT="[Text]" custT="1"/>
      <dgm:spPr/>
      <dgm:t>
        <a:bodyPr/>
        <a:lstStyle/>
        <a:p>
          <a:r>
            <a:rPr lang="en-US" sz="2400" dirty="0">
              <a:latin typeface="Amasis MT Pro Black" panose="02040A04050005020304" pitchFamily="18" charset="0"/>
            </a:rPr>
            <a:t>TAMBAHKAN DALAM SK TIM SRA</a:t>
          </a:r>
          <a:endParaRPr lang="en-ID" sz="2400" dirty="0">
            <a:latin typeface="Amasis MT Pro Black" panose="02040A04050005020304" pitchFamily="18" charset="0"/>
          </a:endParaRPr>
        </a:p>
      </dgm:t>
    </dgm:pt>
    <dgm:pt modelId="{8809A4E1-894F-4100-9538-55AA8C3D9CCB}" type="parTrans" cxnId="{B53FE678-315B-4AEE-A083-832A7E3AE195}">
      <dgm:prSet/>
      <dgm:spPr/>
      <dgm:t>
        <a:bodyPr/>
        <a:lstStyle/>
        <a:p>
          <a:endParaRPr lang="en-ID"/>
        </a:p>
      </dgm:t>
    </dgm:pt>
    <dgm:pt modelId="{27B4E8D6-F09F-4EA9-A027-27AEE8036CF7}" type="sibTrans" cxnId="{B53FE678-315B-4AEE-A083-832A7E3AE195}">
      <dgm:prSet/>
      <dgm:spPr/>
      <dgm:t>
        <a:bodyPr/>
        <a:lstStyle/>
        <a:p>
          <a:endParaRPr lang="en-ID"/>
        </a:p>
      </dgm:t>
    </dgm:pt>
    <dgm:pt modelId="{664BC4B7-3D56-4A9A-8787-1D689BB39176}">
      <dgm:prSet phldrT="[Text]" custT="1"/>
      <dgm:spPr/>
      <dgm:t>
        <a:bodyPr/>
        <a:lstStyle/>
        <a:p>
          <a:r>
            <a:rPr lang="en-US" sz="2400" dirty="0">
              <a:latin typeface="Amasis MT Pro Black" panose="02040A04050005020304" pitchFamily="18" charset="0"/>
            </a:rPr>
            <a:t>NON</a:t>
          </a:r>
          <a:r>
            <a:rPr lang="en-US" sz="2000" dirty="0">
              <a:latin typeface="Amasis MT Pro Black" panose="02040A04050005020304" pitchFamily="18" charset="0"/>
            </a:rPr>
            <a:t> </a:t>
          </a:r>
          <a:r>
            <a:rPr lang="en-US" sz="2800" dirty="0">
              <a:latin typeface="Amasis MT Pro Black" panose="02040A04050005020304" pitchFamily="18" charset="0"/>
            </a:rPr>
            <a:t>SRA</a:t>
          </a:r>
          <a:endParaRPr lang="en-ID" sz="2000" dirty="0">
            <a:latin typeface="Amasis MT Pro Black" panose="02040A04050005020304" pitchFamily="18" charset="0"/>
          </a:endParaRPr>
        </a:p>
      </dgm:t>
    </dgm:pt>
    <dgm:pt modelId="{C5E1B722-9E7A-485E-A822-5822585EFD98}" type="parTrans" cxnId="{924A6722-82A2-4F24-BE7A-D6F78ADE5710}">
      <dgm:prSet/>
      <dgm:spPr/>
      <dgm:t>
        <a:bodyPr/>
        <a:lstStyle/>
        <a:p>
          <a:endParaRPr lang="en-ID"/>
        </a:p>
      </dgm:t>
    </dgm:pt>
    <dgm:pt modelId="{34779055-F51C-442D-87D3-EE4B60BCBB2A}" type="sibTrans" cxnId="{924A6722-82A2-4F24-BE7A-D6F78ADE5710}">
      <dgm:prSet/>
      <dgm:spPr/>
      <dgm:t>
        <a:bodyPr/>
        <a:lstStyle/>
        <a:p>
          <a:endParaRPr lang="en-ID"/>
        </a:p>
      </dgm:t>
    </dgm:pt>
    <dgm:pt modelId="{643C7AA0-5828-4EA0-975C-276489E892DD}">
      <dgm:prSet phldrT="[Text]" custT="1"/>
      <dgm:spPr/>
      <dgm:t>
        <a:bodyPr/>
        <a:lstStyle/>
        <a:p>
          <a:r>
            <a:rPr lang="en-US" sz="2000" dirty="0">
              <a:solidFill>
                <a:srgbClr val="002060"/>
              </a:solidFill>
              <a:latin typeface="Amasis MT Pro Black" panose="02040A04050005020304" pitchFamily="18" charset="0"/>
            </a:rPr>
            <a:t>BUAT SK DARI KEPALA SATUAN PENDIDIKAN</a:t>
          </a:r>
          <a:endParaRPr lang="en-ID" sz="2000" dirty="0">
            <a:solidFill>
              <a:srgbClr val="002060"/>
            </a:solidFill>
            <a:latin typeface="Amasis MT Pro Black" panose="02040A04050005020304" pitchFamily="18" charset="0"/>
          </a:endParaRPr>
        </a:p>
      </dgm:t>
    </dgm:pt>
    <dgm:pt modelId="{4B001CB2-6B28-4AEE-B9B4-2EAD0A0C57B5}" type="parTrans" cxnId="{1B990DDB-5959-4520-8EAB-F5B87EA2DE08}">
      <dgm:prSet/>
      <dgm:spPr/>
      <dgm:t>
        <a:bodyPr/>
        <a:lstStyle/>
        <a:p>
          <a:endParaRPr lang="en-ID"/>
        </a:p>
      </dgm:t>
    </dgm:pt>
    <dgm:pt modelId="{268A7FF8-E274-477C-A35A-775141FF7AEE}" type="sibTrans" cxnId="{1B990DDB-5959-4520-8EAB-F5B87EA2DE08}">
      <dgm:prSet/>
      <dgm:spPr/>
      <dgm:t>
        <a:bodyPr/>
        <a:lstStyle/>
        <a:p>
          <a:endParaRPr lang="en-ID"/>
        </a:p>
      </dgm:t>
    </dgm:pt>
    <dgm:pt modelId="{BC3C4DA4-32BC-4D95-AD41-8587094DAD13}" type="pres">
      <dgm:prSet presAssocID="{D0F92DB1-DF66-4227-AF10-7F39679FFE82}" presName="Name0" presStyleCnt="0">
        <dgm:presLayoutVars>
          <dgm:dir/>
          <dgm:animLvl val="lvl"/>
          <dgm:resizeHandles val="exact"/>
        </dgm:presLayoutVars>
      </dgm:prSet>
      <dgm:spPr/>
      <dgm:t>
        <a:bodyPr/>
        <a:lstStyle/>
        <a:p>
          <a:endParaRPr lang="en-US"/>
        </a:p>
      </dgm:t>
    </dgm:pt>
    <dgm:pt modelId="{03EE0DC3-E2FA-474E-AF33-455607C6A0F5}" type="pres">
      <dgm:prSet presAssocID="{C084704E-AF6D-4927-BF29-2B2C60CE06A4}" presName="linNode" presStyleCnt="0"/>
      <dgm:spPr/>
    </dgm:pt>
    <dgm:pt modelId="{526A9EDA-EDE3-499F-8E71-0BD0B2E26AFB}" type="pres">
      <dgm:prSet presAssocID="{C084704E-AF6D-4927-BF29-2B2C60CE06A4}" presName="parTx" presStyleLbl="revTx" presStyleIdx="0" presStyleCnt="2" custScaleY="1853570">
        <dgm:presLayoutVars>
          <dgm:chMax val="1"/>
          <dgm:bulletEnabled val="1"/>
        </dgm:presLayoutVars>
      </dgm:prSet>
      <dgm:spPr/>
      <dgm:t>
        <a:bodyPr/>
        <a:lstStyle/>
        <a:p>
          <a:endParaRPr lang="en-US"/>
        </a:p>
      </dgm:t>
    </dgm:pt>
    <dgm:pt modelId="{EF87F4FA-35AD-45FE-B6EB-57CCDAC5AD9B}" type="pres">
      <dgm:prSet presAssocID="{C084704E-AF6D-4927-BF29-2B2C60CE06A4}" presName="bracket" presStyleLbl="parChTrans1D1" presStyleIdx="0" presStyleCnt="2" custScaleY="483072"/>
      <dgm:spPr/>
    </dgm:pt>
    <dgm:pt modelId="{A4752051-2A46-479D-A964-8FFB57DFAFFE}" type="pres">
      <dgm:prSet presAssocID="{C084704E-AF6D-4927-BF29-2B2C60CE06A4}" presName="spH" presStyleCnt="0"/>
      <dgm:spPr/>
    </dgm:pt>
    <dgm:pt modelId="{2F5FBC03-44F8-4F14-98A2-FDB26E91E1C2}" type="pres">
      <dgm:prSet presAssocID="{C084704E-AF6D-4927-BF29-2B2C60CE06A4}" presName="desTx" presStyleLbl="node1" presStyleIdx="0" presStyleCnt="2" custScaleY="1308206">
        <dgm:presLayoutVars>
          <dgm:bulletEnabled val="1"/>
        </dgm:presLayoutVars>
      </dgm:prSet>
      <dgm:spPr/>
      <dgm:t>
        <a:bodyPr/>
        <a:lstStyle/>
        <a:p>
          <a:endParaRPr lang="en-US"/>
        </a:p>
      </dgm:t>
    </dgm:pt>
    <dgm:pt modelId="{D8212BF1-81D2-4199-8B40-9BE78D75902C}" type="pres">
      <dgm:prSet presAssocID="{E204CF5E-6127-484F-B79E-116EBBA8DC80}" presName="spV" presStyleCnt="0"/>
      <dgm:spPr/>
    </dgm:pt>
    <dgm:pt modelId="{ACA321B6-D711-4219-83E9-F86854CA40C4}" type="pres">
      <dgm:prSet presAssocID="{664BC4B7-3D56-4A9A-8787-1D689BB39176}" presName="linNode" presStyleCnt="0"/>
      <dgm:spPr/>
    </dgm:pt>
    <dgm:pt modelId="{222F7724-6721-4061-BD58-FBFD0CA294AE}" type="pres">
      <dgm:prSet presAssocID="{664BC4B7-3D56-4A9A-8787-1D689BB39176}" presName="parTx" presStyleLbl="revTx" presStyleIdx="1" presStyleCnt="2" custScaleX="88756" custScaleY="1228350">
        <dgm:presLayoutVars>
          <dgm:chMax val="1"/>
          <dgm:bulletEnabled val="1"/>
        </dgm:presLayoutVars>
      </dgm:prSet>
      <dgm:spPr/>
      <dgm:t>
        <a:bodyPr/>
        <a:lstStyle/>
        <a:p>
          <a:endParaRPr lang="en-US"/>
        </a:p>
      </dgm:t>
    </dgm:pt>
    <dgm:pt modelId="{361FDD4E-9A83-4639-9A14-8FCD74705A82}" type="pres">
      <dgm:prSet presAssocID="{664BC4B7-3D56-4A9A-8787-1D689BB39176}" presName="bracket" presStyleLbl="parChTrans1D1" presStyleIdx="1" presStyleCnt="2" custScaleY="402845"/>
      <dgm:spPr/>
    </dgm:pt>
    <dgm:pt modelId="{0A62D83F-DFE6-49B1-AA61-9687F02B0F86}" type="pres">
      <dgm:prSet presAssocID="{664BC4B7-3D56-4A9A-8787-1D689BB39176}" presName="spH" presStyleCnt="0"/>
      <dgm:spPr/>
    </dgm:pt>
    <dgm:pt modelId="{10026B79-BC32-472A-96FF-EC60F0A10AF3}" type="pres">
      <dgm:prSet presAssocID="{664BC4B7-3D56-4A9A-8787-1D689BB39176}" presName="desTx" presStyleLbl="node1" presStyleIdx="1" presStyleCnt="2" custScaleX="98808" custScaleY="461301" custLinFactX="2133" custLinFactNeighborX="100000" custLinFactNeighborY="-1946">
        <dgm:presLayoutVars>
          <dgm:bulletEnabled val="1"/>
        </dgm:presLayoutVars>
      </dgm:prSet>
      <dgm:spPr/>
      <dgm:t>
        <a:bodyPr/>
        <a:lstStyle/>
        <a:p>
          <a:endParaRPr lang="en-US"/>
        </a:p>
      </dgm:t>
    </dgm:pt>
  </dgm:ptLst>
  <dgm:cxnLst>
    <dgm:cxn modelId="{87243C26-7340-43EA-9D40-2601CAD6C7F5}" type="presOf" srcId="{664BC4B7-3D56-4A9A-8787-1D689BB39176}" destId="{222F7724-6721-4061-BD58-FBFD0CA294AE}" srcOrd="0" destOrd="0" presId="urn:diagrams.loki3.com/BracketList"/>
    <dgm:cxn modelId="{071AD519-D0FD-43B7-86A4-730245406D87}" type="presOf" srcId="{C084704E-AF6D-4927-BF29-2B2C60CE06A4}" destId="{526A9EDA-EDE3-499F-8E71-0BD0B2E26AFB}" srcOrd="0" destOrd="0" presId="urn:diagrams.loki3.com/BracketList"/>
    <dgm:cxn modelId="{C50B1ADE-79BE-48CA-BA4B-4ED5406C5BAC}" type="presOf" srcId="{643C7AA0-5828-4EA0-975C-276489E892DD}" destId="{10026B79-BC32-472A-96FF-EC60F0A10AF3}" srcOrd="0" destOrd="0" presId="urn:diagrams.loki3.com/BracketList"/>
    <dgm:cxn modelId="{B53FE678-315B-4AEE-A083-832A7E3AE195}" srcId="{C084704E-AF6D-4927-BF29-2B2C60CE06A4}" destId="{6021BB3D-558C-4DCE-9478-02862FD45F11}" srcOrd="0" destOrd="0" parTransId="{8809A4E1-894F-4100-9538-55AA8C3D9CCB}" sibTransId="{27B4E8D6-F09F-4EA9-A027-27AEE8036CF7}"/>
    <dgm:cxn modelId="{E5725335-1BF8-4DF0-B79F-041127F13770}" type="presOf" srcId="{D0F92DB1-DF66-4227-AF10-7F39679FFE82}" destId="{BC3C4DA4-32BC-4D95-AD41-8587094DAD13}" srcOrd="0" destOrd="0" presId="urn:diagrams.loki3.com/BracketList"/>
    <dgm:cxn modelId="{94707BB8-B68D-48D3-8962-72035D094C95}" type="presOf" srcId="{6021BB3D-558C-4DCE-9478-02862FD45F11}" destId="{2F5FBC03-44F8-4F14-98A2-FDB26E91E1C2}" srcOrd="0" destOrd="0" presId="urn:diagrams.loki3.com/BracketList"/>
    <dgm:cxn modelId="{1B990DDB-5959-4520-8EAB-F5B87EA2DE08}" srcId="{664BC4B7-3D56-4A9A-8787-1D689BB39176}" destId="{643C7AA0-5828-4EA0-975C-276489E892DD}" srcOrd="0" destOrd="0" parTransId="{4B001CB2-6B28-4AEE-B9B4-2EAD0A0C57B5}" sibTransId="{268A7FF8-E274-477C-A35A-775141FF7AEE}"/>
    <dgm:cxn modelId="{63AB589C-4C68-4863-92F2-9CE025AC0B97}" srcId="{D0F92DB1-DF66-4227-AF10-7F39679FFE82}" destId="{C084704E-AF6D-4927-BF29-2B2C60CE06A4}" srcOrd="0" destOrd="0" parTransId="{B204ABAA-7C51-4CE7-9EFD-DEC8DB66B5BF}" sibTransId="{E204CF5E-6127-484F-B79E-116EBBA8DC80}"/>
    <dgm:cxn modelId="{924A6722-82A2-4F24-BE7A-D6F78ADE5710}" srcId="{D0F92DB1-DF66-4227-AF10-7F39679FFE82}" destId="{664BC4B7-3D56-4A9A-8787-1D689BB39176}" srcOrd="1" destOrd="0" parTransId="{C5E1B722-9E7A-485E-A822-5822585EFD98}" sibTransId="{34779055-F51C-442D-87D3-EE4B60BCBB2A}"/>
    <dgm:cxn modelId="{E17C88AB-11ED-47A3-ACF6-782181766217}" type="presParOf" srcId="{BC3C4DA4-32BC-4D95-AD41-8587094DAD13}" destId="{03EE0DC3-E2FA-474E-AF33-455607C6A0F5}" srcOrd="0" destOrd="0" presId="urn:diagrams.loki3.com/BracketList"/>
    <dgm:cxn modelId="{FB2CDE4C-7A30-4966-813D-A0B2E59DC102}" type="presParOf" srcId="{03EE0DC3-E2FA-474E-AF33-455607C6A0F5}" destId="{526A9EDA-EDE3-499F-8E71-0BD0B2E26AFB}" srcOrd="0" destOrd="0" presId="urn:diagrams.loki3.com/BracketList"/>
    <dgm:cxn modelId="{BE795D21-3974-4D2A-B3DC-A768702EB7F7}" type="presParOf" srcId="{03EE0DC3-E2FA-474E-AF33-455607C6A0F5}" destId="{EF87F4FA-35AD-45FE-B6EB-57CCDAC5AD9B}" srcOrd="1" destOrd="0" presId="urn:diagrams.loki3.com/BracketList"/>
    <dgm:cxn modelId="{DF448249-49A8-4B50-B71A-2839C9DFE41F}" type="presParOf" srcId="{03EE0DC3-E2FA-474E-AF33-455607C6A0F5}" destId="{A4752051-2A46-479D-A964-8FFB57DFAFFE}" srcOrd="2" destOrd="0" presId="urn:diagrams.loki3.com/BracketList"/>
    <dgm:cxn modelId="{8F6A73CF-2085-43A5-BEF8-769977E261B5}" type="presParOf" srcId="{03EE0DC3-E2FA-474E-AF33-455607C6A0F5}" destId="{2F5FBC03-44F8-4F14-98A2-FDB26E91E1C2}" srcOrd="3" destOrd="0" presId="urn:diagrams.loki3.com/BracketList"/>
    <dgm:cxn modelId="{E48EE910-7DA1-4F6F-A678-604560ADADEE}" type="presParOf" srcId="{BC3C4DA4-32BC-4D95-AD41-8587094DAD13}" destId="{D8212BF1-81D2-4199-8B40-9BE78D75902C}" srcOrd="1" destOrd="0" presId="urn:diagrams.loki3.com/BracketList"/>
    <dgm:cxn modelId="{FD4B2B7D-8251-4B43-AAA4-C97628283200}" type="presParOf" srcId="{BC3C4DA4-32BC-4D95-AD41-8587094DAD13}" destId="{ACA321B6-D711-4219-83E9-F86854CA40C4}" srcOrd="2" destOrd="0" presId="urn:diagrams.loki3.com/BracketList"/>
    <dgm:cxn modelId="{53EDF483-6DFC-4ED6-A624-407EA8CA9298}" type="presParOf" srcId="{ACA321B6-D711-4219-83E9-F86854CA40C4}" destId="{222F7724-6721-4061-BD58-FBFD0CA294AE}" srcOrd="0" destOrd="0" presId="urn:diagrams.loki3.com/BracketList"/>
    <dgm:cxn modelId="{E1B4A131-29AD-4CC2-BBBC-2C8BACD9514C}" type="presParOf" srcId="{ACA321B6-D711-4219-83E9-F86854CA40C4}" destId="{361FDD4E-9A83-4639-9A14-8FCD74705A82}" srcOrd="1" destOrd="0" presId="urn:diagrams.loki3.com/BracketList"/>
    <dgm:cxn modelId="{6FCF9C58-6DB2-4339-AEFB-AB553D34D729}" type="presParOf" srcId="{ACA321B6-D711-4219-83E9-F86854CA40C4}" destId="{0A62D83F-DFE6-49B1-AA61-9687F02B0F86}" srcOrd="2" destOrd="0" presId="urn:diagrams.loki3.com/BracketList"/>
    <dgm:cxn modelId="{ABEDEE87-C752-411C-9684-20A0B5BBF217}" type="presParOf" srcId="{ACA321B6-D711-4219-83E9-F86854CA40C4}" destId="{10026B79-BC32-472A-96FF-EC60F0A10AF3}"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09E98-F9AA-4798-B324-C50F1DAC63E1}" type="doc">
      <dgm:prSet loTypeId="urn:microsoft.com/office/officeart/2005/8/layout/radial2" loCatId="relationship" qsTypeId="urn:microsoft.com/office/officeart/2005/8/quickstyle/simple5" qsCatId="simple" csTypeId="urn:microsoft.com/office/officeart/2005/8/colors/colorful1" csCatId="colorful" phldr="1"/>
      <dgm:spPr/>
      <dgm:t>
        <a:bodyPr/>
        <a:lstStyle/>
        <a:p>
          <a:endParaRPr lang="en-ID"/>
        </a:p>
      </dgm:t>
    </dgm:pt>
    <dgm:pt modelId="{E03794E1-EB25-4292-9A7B-5F91378A4E00}">
      <dgm:prSet phldrT="[Text]" custT="1"/>
      <dgm:spPr/>
      <dgm:t>
        <a:bodyPr/>
        <a:lstStyle/>
        <a:p>
          <a:r>
            <a:rPr lang="en-US" sz="2000" b="1" dirty="0"/>
            <a:t>NON PIDANA</a:t>
          </a:r>
        </a:p>
        <a:p>
          <a:r>
            <a:rPr lang="en-US" sz="1600" b="1" dirty="0" err="1"/>
            <a:t>Kasus</a:t>
          </a:r>
          <a:r>
            <a:rPr lang="en-US" sz="1600" b="1" dirty="0"/>
            <a:t> </a:t>
          </a:r>
          <a:r>
            <a:rPr lang="en-US" sz="1600" b="1" dirty="0" err="1"/>
            <a:t>Ringan</a:t>
          </a:r>
          <a:r>
            <a:rPr lang="en-US" sz="1600" b="1" dirty="0"/>
            <a:t> Dan Sedang </a:t>
          </a:r>
          <a:endParaRPr lang="en-ID" sz="1600" b="1" dirty="0"/>
        </a:p>
      </dgm:t>
    </dgm:pt>
    <dgm:pt modelId="{87138442-D7D7-4B27-8342-173C9672E390}" type="parTrans" cxnId="{EEA81537-C074-4C6E-ADDC-8B6DBCF392EB}">
      <dgm:prSet/>
      <dgm:spPr/>
      <dgm:t>
        <a:bodyPr/>
        <a:lstStyle/>
        <a:p>
          <a:endParaRPr lang="en-ID"/>
        </a:p>
      </dgm:t>
    </dgm:pt>
    <dgm:pt modelId="{B5068056-4BA4-4A80-8B2E-4A6C02402F46}" type="sibTrans" cxnId="{EEA81537-C074-4C6E-ADDC-8B6DBCF392EB}">
      <dgm:prSet/>
      <dgm:spPr/>
      <dgm:t>
        <a:bodyPr/>
        <a:lstStyle/>
        <a:p>
          <a:endParaRPr lang="en-ID"/>
        </a:p>
      </dgm:t>
    </dgm:pt>
    <dgm:pt modelId="{20727A0A-E8BC-485C-B26E-7F34BCC34D75}">
      <dgm:prSet phldrT="[Text]" custT="1"/>
      <dgm:spPr/>
      <dgm:t>
        <a:bodyPr/>
        <a:lstStyle/>
        <a:p>
          <a:r>
            <a:rPr lang="en-US" sz="1600" b="1" dirty="0" err="1"/>
            <a:t>terlambat</a:t>
          </a:r>
          <a:endParaRPr lang="en-ID" sz="1600" b="1" dirty="0"/>
        </a:p>
      </dgm:t>
    </dgm:pt>
    <dgm:pt modelId="{63B90936-572D-4719-8BEC-F6D2E9250D62}" type="parTrans" cxnId="{9414139B-953A-40B4-9C16-B06DF0C58E82}">
      <dgm:prSet/>
      <dgm:spPr/>
      <dgm:t>
        <a:bodyPr/>
        <a:lstStyle/>
        <a:p>
          <a:endParaRPr lang="en-ID"/>
        </a:p>
      </dgm:t>
    </dgm:pt>
    <dgm:pt modelId="{9072001C-102E-47E6-B428-5C610E38E21F}" type="sibTrans" cxnId="{9414139B-953A-40B4-9C16-B06DF0C58E82}">
      <dgm:prSet/>
      <dgm:spPr/>
      <dgm:t>
        <a:bodyPr/>
        <a:lstStyle/>
        <a:p>
          <a:endParaRPr lang="en-ID"/>
        </a:p>
      </dgm:t>
    </dgm:pt>
    <dgm:pt modelId="{8D5C205A-7453-4A56-8205-A1D350997F0B}">
      <dgm:prSet phldrT="[Text]" custT="1"/>
      <dgm:spPr/>
      <dgm:t>
        <a:bodyPr/>
        <a:lstStyle/>
        <a:p>
          <a:r>
            <a:rPr lang="en-US" sz="1600" b="1" dirty="0"/>
            <a:t>Bullying</a:t>
          </a:r>
          <a:endParaRPr lang="en-ID" sz="1600" b="1" dirty="0"/>
        </a:p>
      </dgm:t>
    </dgm:pt>
    <dgm:pt modelId="{2D61C605-1D74-47A0-909B-81EABD0CFF66}" type="parTrans" cxnId="{438E0B98-0101-442B-97D8-B40BA16CDFB4}">
      <dgm:prSet/>
      <dgm:spPr/>
      <dgm:t>
        <a:bodyPr/>
        <a:lstStyle/>
        <a:p>
          <a:endParaRPr lang="en-ID"/>
        </a:p>
      </dgm:t>
    </dgm:pt>
    <dgm:pt modelId="{6D28373C-27C6-454D-A026-742DA69A9371}" type="sibTrans" cxnId="{438E0B98-0101-442B-97D8-B40BA16CDFB4}">
      <dgm:prSet/>
      <dgm:spPr/>
      <dgm:t>
        <a:bodyPr/>
        <a:lstStyle/>
        <a:p>
          <a:endParaRPr lang="en-ID"/>
        </a:p>
      </dgm:t>
    </dgm:pt>
    <dgm:pt modelId="{EE129A29-8DD0-43C4-8103-4C7566082568}">
      <dgm:prSet phldrT="[Text]" custT="1"/>
      <dgm:spPr/>
      <dgm:t>
        <a:bodyPr/>
        <a:lstStyle/>
        <a:p>
          <a:r>
            <a:rPr lang="en-US" sz="1800" b="1" dirty="0"/>
            <a:t>PIDANA/FATAL </a:t>
          </a:r>
          <a:endParaRPr lang="en-ID" sz="1800" b="1" dirty="0"/>
        </a:p>
      </dgm:t>
    </dgm:pt>
    <dgm:pt modelId="{7F37B7AB-98AA-43A3-B2A9-9EA8C8EC60F8}" type="parTrans" cxnId="{B0A17A82-9A4C-4602-B9FD-A79C7B55DF50}">
      <dgm:prSet/>
      <dgm:spPr/>
      <dgm:t>
        <a:bodyPr/>
        <a:lstStyle/>
        <a:p>
          <a:endParaRPr lang="en-ID"/>
        </a:p>
      </dgm:t>
    </dgm:pt>
    <dgm:pt modelId="{149801ED-2668-4009-A2BF-688214AED538}" type="sibTrans" cxnId="{B0A17A82-9A4C-4602-B9FD-A79C7B55DF50}">
      <dgm:prSet/>
      <dgm:spPr/>
      <dgm:t>
        <a:bodyPr/>
        <a:lstStyle/>
        <a:p>
          <a:endParaRPr lang="en-ID"/>
        </a:p>
      </dgm:t>
    </dgm:pt>
    <dgm:pt modelId="{E0EA815A-1B87-408E-A745-A293273AE91F}">
      <dgm:prSet phldrT="[Text]" custT="1"/>
      <dgm:spPr/>
      <dgm:t>
        <a:bodyPr/>
        <a:lstStyle/>
        <a:p>
          <a:r>
            <a:rPr lang="en-US" sz="1600" b="1" dirty="0" err="1"/>
            <a:t>Napza</a:t>
          </a:r>
          <a:endParaRPr lang="en-ID" sz="1600" b="1" dirty="0"/>
        </a:p>
      </dgm:t>
    </dgm:pt>
    <dgm:pt modelId="{459D3247-ACDF-4C38-9F2F-E625EB17A5F9}" type="parTrans" cxnId="{916428D9-6B45-4D20-9C0A-C4B16885A0DB}">
      <dgm:prSet/>
      <dgm:spPr/>
      <dgm:t>
        <a:bodyPr/>
        <a:lstStyle/>
        <a:p>
          <a:endParaRPr lang="en-ID"/>
        </a:p>
      </dgm:t>
    </dgm:pt>
    <dgm:pt modelId="{061480E0-FEAA-456E-82A6-AFFDDB6B22D7}" type="sibTrans" cxnId="{916428D9-6B45-4D20-9C0A-C4B16885A0DB}">
      <dgm:prSet/>
      <dgm:spPr/>
      <dgm:t>
        <a:bodyPr/>
        <a:lstStyle/>
        <a:p>
          <a:endParaRPr lang="en-ID"/>
        </a:p>
      </dgm:t>
    </dgm:pt>
    <dgm:pt modelId="{9731EB80-64EC-4654-856E-8140FE590A40}">
      <dgm:prSet phldrT="[Text]"/>
      <dgm:spPr/>
      <dgm:t>
        <a:bodyPr/>
        <a:lstStyle/>
        <a:p>
          <a:endParaRPr lang="en-ID" sz="1600" dirty="0"/>
        </a:p>
      </dgm:t>
    </dgm:pt>
    <dgm:pt modelId="{66B7B66D-817F-4468-97D0-1B1CB33FC505}" type="parTrans" cxnId="{D6FE3DB0-4C00-4068-A760-C41B95AD8196}">
      <dgm:prSet/>
      <dgm:spPr/>
      <dgm:t>
        <a:bodyPr/>
        <a:lstStyle/>
        <a:p>
          <a:endParaRPr lang="en-ID"/>
        </a:p>
      </dgm:t>
    </dgm:pt>
    <dgm:pt modelId="{1287E876-9D79-459A-A92D-35C1B3103CD4}" type="sibTrans" cxnId="{D6FE3DB0-4C00-4068-A760-C41B95AD8196}">
      <dgm:prSet/>
      <dgm:spPr/>
      <dgm:t>
        <a:bodyPr/>
        <a:lstStyle/>
        <a:p>
          <a:endParaRPr lang="en-ID"/>
        </a:p>
      </dgm:t>
    </dgm:pt>
    <dgm:pt modelId="{671AF517-2261-482C-95CA-A985B303D33D}">
      <dgm:prSet phldrT="[Text]"/>
      <dgm:spPr/>
      <dgm:t>
        <a:bodyPr/>
        <a:lstStyle/>
        <a:p>
          <a:endParaRPr lang="en-ID" sz="1200" dirty="0"/>
        </a:p>
      </dgm:t>
    </dgm:pt>
    <dgm:pt modelId="{2A23B69E-76AB-4BCA-9E23-0FE194E10A35}" type="parTrans" cxnId="{155E6653-FD26-4894-9182-0A441D9B02B8}">
      <dgm:prSet/>
      <dgm:spPr/>
      <dgm:t>
        <a:bodyPr/>
        <a:lstStyle/>
        <a:p>
          <a:endParaRPr lang="en-ID"/>
        </a:p>
      </dgm:t>
    </dgm:pt>
    <dgm:pt modelId="{9142CC4D-4CC0-4853-9B05-998D32553675}" type="sibTrans" cxnId="{155E6653-FD26-4894-9182-0A441D9B02B8}">
      <dgm:prSet/>
      <dgm:spPr/>
      <dgm:t>
        <a:bodyPr/>
        <a:lstStyle/>
        <a:p>
          <a:endParaRPr lang="en-ID"/>
        </a:p>
      </dgm:t>
    </dgm:pt>
    <dgm:pt modelId="{05AB052D-C0E2-4EB0-8852-4C7AF3DF5273}">
      <dgm:prSet phldrT="[Text]" custT="1"/>
      <dgm:spPr/>
      <dgm:t>
        <a:bodyPr/>
        <a:lstStyle/>
        <a:p>
          <a:r>
            <a:rPr lang="en-US" sz="1600" b="1" dirty="0" err="1"/>
            <a:t>Membuat</a:t>
          </a:r>
          <a:r>
            <a:rPr lang="en-US" sz="1600" b="1" dirty="0"/>
            <a:t> </a:t>
          </a:r>
          <a:r>
            <a:rPr lang="en-US" sz="1600" b="1" dirty="0" err="1"/>
            <a:t>gaduh</a:t>
          </a:r>
          <a:r>
            <a:rPr lang="en-US" sz="1600" b="1" dirty="0"/>
            <a:t> di </a:t>
          </a:r>
          <a:r>
            <a:rPr lang="en-US" sz="1600" b="1" dirty="0" err="1"/>
            <a:t>kelas</a:t>
          </a:r>
          <a:endParaRPr lang="en-ID" sz="1600" b="1" dirty="0"/>
        </a:p>
      </dgm:t>
    </dgm:pt>
    <dgm:pt modelId="{4B824FE6-CFDE-4EA1-A3D5-CE4397D8AE58}" type="parTrans" cxnId="{15AF2435-3B58-4A67-A882-DE35CF635B93}">
      <dgm:prSet/>
      <dgm:spPr/>
      <dgm:t>
        <a:bodyPr/>
        <a:lstStyle/>
        <a:p>
          <a:endParaRPr lang="en-ID"/>
        </a:p>
      </dgm:t>
    </dgm:pt>
    <dgm:pt modelId="{D426EA16-D14C-40ED-9137-F87604EAB4D4}" type="sibTrans" cxnId="{15AF2435-3B58-4A67-A882-DE35CF635B93}">
      <dgm:prSet/>
      <dgm:spPr/>
      <dgm:t>
        <a:bodyPr/>
        <a:lstStyle/>
        <a:p>
          <a:endParaRPr lang="en-ID"/>
        </a:p>
      </dgm:t>
    </dgm:pt>
    <dgm:pt modelId="{F4C55ECD-5461-43D3-9D5B-0C78A4A60C5F}">
      <dgm:prSet phldrT="[Text]" custT="1"/>
      <dgm:spPr/>
      <dgm:t>
        <a:bodyPr/>
        <a:lstStyle/>
        <a:p>
          <a:r>
            <a:rPr lang="en-US" sz="1600" b="1" dirty="0" err="1"/>
            <a:t>Merokok</a:t>
          </a:r>
          <a:endParaRPr lang="en-ID" sz="1600" b="1" dirty="0"/>
        </a:p>
      </dgm:t>
    </dgm:pt>
    <dgm:pt modelId="{F74C4836-426C-43D3-8EDB-7DAFD77046CD}" type="parTrans" cxnId="{F08DEE26-AFCC-44FC-B312-3A811C879568}">
      <dgm:prSet/>
      <dgm:spPr/>
      <dgm:t>
        <a:bodyPr/>
        <a:lstStyle/>
        <a:p>
          <a:endParaRPr lang="en-ID"/>
        </a:p>
      </dgm:t>
    </dgm:pt>
    <dgm:pt modelId="{EF38D982-26E6-41AB-8818-FD1DD37FE271}" type="sibTrans" cxnId="{F08DEE26-AFCC-44FC-B312-3A811C879568}">
      <dgm:prSet/>
      <dgm:spPr/>
      <dgm:t>
        <a:bodyPr/>
        <a:lstStyle/>
        <a:p>
          <a:endParaRPr lang="en-ID"/>
        </a:p>
      </dgm:t>
    </dgm:pt>
    <dgm:pt modelId="{04DCCD6C-DB57-4A47-840E-824917B193C0}">
      <dgm:prSet phldrT="[Text]" custT="1"/>
      <dgm:spPr/>
      <dgm:t>
        <a:bodyPr/>
        <a:lstStyle/>
        <a:p>
          <a:endParaRPr lang="en-ID" sz="1600" b="1" dirty="0"/>
        </a:p>
      </dgm:t>
    </dgm:pt>
    <dgm:pt modelId="{A7D6DE1F-53A9-408E-8E8C-EFEE50224E2B}" type="parTrans" cxnId="{6B83AC97-53B5-48C7-99C8-2F67F2F5F9EA}">
      <dgm:prSet/>
      <dgm:spPr/>
      <dgm:t>
        <a:bodyPr/>
        <a:lstStyle/>
        <a:p>
          <a:endParaRPr lang="en-ID"/>
        </a:p>
      </dgm:t>
    </dgm:pt>
    <dgm:pt modelId="{9ED14853-78A9-4134-92BA-708FB60E08FF}" type="sibTrans" cxnId="{6B83AC97-53B5-48C7-99C8-2F67F2F5F9EA}">
      <dgm:prSet/>
      <dgm:spPr/>
      <dgm:t>
        <a:bodyPr/>
        <a:lstStyle/>
        <a:p>
          <a:endParaRPr lang="en-ID"/>
        </a:p>
      </dgm:t>
    </dgm:pt>
    <dgm:pt modelId="{F9D7B2A4-2FA6-4A5F-8455-D341DBD0891F}">
      <dgm:prSet phldrT="[Text]" custT="1"/>
      <dgm:spPr/>
      <dgm:t>
        <a:bodyPr/>
        <a:lstStyle/>
        <a:p>
          <a:r>
            <a:rPr lang="en-US" sz="1600" b="1" dirty="0" err="1"/>
            <a:t>Kekerasan</a:t>
          </a:r>
          <a:r>
            <a:rPr lang="en-US" sz="1600" b="1" dirty="0"/>
            <a:t> </a:t>
          </a:r>
          <a:r>
            <a:rPr lang="en-US" sz="1600" b="1" dirty="0" err="1"/>
            <a:t>seksual</a:t>
          </a:r>
          <a:endParaRPr lang="en-ID" sz="1600" b="1" dirty="0"/>
        </a:p>
      </dgm:t>
    </dgm:pt>
    <dgm:pt modelId="{322B8E11-743B-4BC9-A857-364072A1691C}" type="parTrans" cxnId="{5E837CD9-8D01-4914-BDB2-AEB1F4129E04}">
      <dgm:prSet/>
      <dgm:spPr/>
      <dgm:t>
        <a:bodyPr/>
        <a:lstStyle/>
        <a:p>
          <a:endParaRPr lang="en-ID"/>
        </a:p>
      </dgm:t>
    </dgm:pt>
    <dgm:pt modelId="{F9B1AB8E-1609-40FF-A7A7-9691956AB046}" type="sibTrans" cxnId="{5E837CD9-8D01-4914-BDB2-AEB1F4129E04}">
      <dgm:prSet/>
      <dgm:spPr/>
      <dgm:t>
        <a:bodyPr/>
        <a:lstStyle/>
        <a:p>
          <a:endParaRPr lang="en-ID"/>
        </a:p>
      </dgm:t>
    </dgm:pt>
    <dgm:pt modelId="{DC1E8C6B-33F2-449A-A6C4-5C87FBB39B1A}">
      <dgm:prSet phldrT="[Text]" custT="1"/>
      <dgm:spPr/>
      <dgm:t>
        <a:bodyPr/>
        <a:lstStyle/>
        <a:p>
          <a:r>
            <a:rPr lang="en-US" sz="1600" b="1" dirty="0" err="1"/>
            <a:t>Berpacaran</a:t>
          </a:r>
          <a:endParaRPr lang="en-ID" sz="1600" b="1" dirty="0"/>
        </a:p>
      </dgm:t>
    </dgm:pt>
    <dgm:pt modelId="{03568B4A-0D50-4A86-85D8-807DF12C32C7}" type="parTrans" cxnId="{DF714CE8-637E-45C3-B2A1-32DC838DDF45}">
      <dgm:prSet/>
      <dgm:spPr/>
      <dgm:t>
        <a:bodyPr/>
        <a:lstStyle/>
        <a:p>
          <a:endParaRPr lang="en-ID"/>
        </a:p>
      </dgm:t>
    </dgm:pt>
    <dgm:pt modelId="{B93835C9-6D92-4F0D-A0D5-A9AADBECDEF0}" type="sibTrans" cxnId="{DF714CE8-637E-45C3-B2A1-32DC838DDF45}">
      <dgm:prSet/>
      <dgm:spPr/>
      <dgm:t>
        <a:bodyPr/>
        <a:lstStyle/>
        <a:p>
          <a:endParaRPr lang="en-ID"/>
        </a:p>
      </dgm:t>
    </dgm:pt>
    <dgm:pt modelId="{1F513AC5-F5FE-4C3A-9249-C19130387C72}">
      <dgm:prSet phldrT="[Text]" custT="1"/>
      <dgm:spPr/>
      <dgm:t>
        <a:bodyPr/>
        <a:lstStyle/>
        <a:p>
          <a:r>
            <a:rPr lang="en-US" sz="1600" b="1" dirty="0" err="1"/>
            <a:t>Rambut</a:t>
          </a:r>
          <a:r>
            <a:rPr lang="en-US" sz="1600" b="1" dirty="0"/>
            <a:t> </a:t>
          </a:r>
          <a:r>
            <a:rPr lang="en-US" sz="1600" b="1" dirty="0" err="1"/>
            <a:t>gondrong</a:t>
          </a:r>
          <a:endParaRPr lang="en-ID" sz="1600" b="1" dirty="0"/>
        </a:p>
      </dgm:t>
    </dgm:pt>
    <dgm:pt modelId="{B3793C9A-85AF-422C-B93E-3B2F43A273D9}" type="parTrans" cxnId="{0115527F-5E1A-4369-86B4-94CE04716749}">
      <dgm:prSet/>
      <dgm:spPr/>
      <dgm:t>
        <a:bodyPr/>
        <a:lstStyle/>
        <a:p>
          <a:endParaRPr lang="en-ID"/>
        </a:p>
      </dgm:t>
    </dgm:pt>
    <dgm:pt modelId="{6ED4EF51-DD31-4FF3-89E3-F3249CFF66D8}" type="sibTrans" cxnId="{0115527F-5E1A-4369-86B4-94CE04716749}">
      <dgm:prSet/>
      <dgm:spPr/>
      <dgm:t>
        <a:bodyPr/>
        <a:lstStyle/>
        <a:p>
          <a:endParaRPr lang="en-ID"/>
        </a:p>
      </dgm:t>
    </dgm:pt>
    <dgm:pt modelId="{8C1C9398-C1E9-45E7-A6E9-1D52AD8AE3C7}">
      <dgm:prSet phldrT="[Text]" custT="1"/>
      <dgm:spPr/>
      <dgm:t>
        <a:bodyPr/>
        <a:lstStyle/>
        <a:p>
          <a:r>
            <a:rPr lang="en-US" sz="1600" b="1" dirty="0" err="1"/>
            <a:t>dll</a:t>
          </a:r>
          <a:endParaRPr lang="en-ID" sz="1600" b="1" dirty="0"/>
        </a:p>
      </dgm:t>
    </dgm:pt>
    <dgm:pt modelId="{DE72D9B2-7A38-4313-9705-E31067EF0C9A}" type="parTrans" cxnId="{CF7236E6-E9DC-49F2-BEB5-D7C591810C1E}">
      <dgm:prSet/>
      <dgm:spPr/>
      <dgm:t>
        <a:bodyPr/>
        <a:lstStyle/>
        <a:p>
          <a:endParaRPr lang="en-ID"/>
        </a:p>
      </dgm:t>
    </dgm:pt>
    <dgm:pt modelId="{DDB68E95-8B90-4EA1-A512-7E10B1FD1445}" type="sibTrans" cxnId="{CF7236E6-E9DC-49F2-BEB5-D7C591810C1E}">
      <dgm:prSet/>
      <dgm:spPr/>
      <dgm:t>
        <a:bodyPr/>
        <a:lstStyle/>
        <a:p>
          <a:endParaRPr lang="en-ID"/>
        </a:p>
      </dgm:t>
    </dgm:pt>
    <dgm:pt modelId="{04EB42CC-6425-4568-84F1-CDB169C33E88}">
      <dgm:prSet phldrT="[Text]"/>
      <dgm:spPr/>
      <dgm:t>
        <a:bodyPr/>
        <a:lstStyle/>
        <a:p>
          <a:endParaRPr lang="en-ID" sz="1600" dirty="0"/>
        </a:p>
      </dgm:t>
    </dgm:pt>
    <dgm:pt modelId="{4BEE64DA-01A4-48D0-8BD5-1C939C878843}" type="parTrans" cxnId="{DD41E724-1C0D-48D3-B880-FF43DBFE18B3}">
      <dgm:prSet/>
      <dgm:spPr/>
      <dgm:t>
        <a:bodyPr/>
        <a:lstStyle/>
        <a:p>
          <a:endParaRPr lang="en-ID"/>
        </a:p>
      </dgm:t>
    </dgm:pt>
    <dgm:pt modelId="{7A1DB4E2-587F-4ADF-B785-4C958DEFEE87}" type="sibTrans" cxnId="{DD41E724-1C0D-48D3-B880-FF43DBFE18B3}">
      <dgm:prSet/>
      <dgm:spPr/>
      <dgm:t>
        <a:bodyPr/>
        <a:lstStyle/>
        <a:p>
          <a:endParaRPr lang="en-ID"/>
        </a:p>
      </dgm:t>
    </dgm:pt>
    <dgm:pt modelId="{81C445B7-6CE3-4012-8CAE-0E3BAD89E3AD}">
      <dgm:prSet phldrT="[Text]" custT="1"/>
      <dgm:spPr/>
      <dgm:t>
        <a:bodyPr/>
        <a:lstStyle/>
        <a:p>
          <a:r>
            <a:rPr lang="en-US" sz="1600" b="1" dirty="0" err="1"/>
            <a:t>Kekerasan</a:t>
          </a:r>
          <a:r>
            <a:rPr lang="en-US" sz="1600" b="1" dirty="0"/>
            <a:t>  yang </a:t>
          </a:r>
          <a:r>
            <a:rPr lang="en-US" sz="1600" b="1" dirty="0" err="1"/>
            <a:t>mengkibatkan</a:t>
          </a:r>
          <a:r>
            <a:rPr lang="en-US" sz="1600" b="1" dirty="0"/>
            <a:t> trauma/</a:t>
          </a:r>
          <a:r>
            <a:rPr lang="en-US" sz="1600" b="1" dirty="0" err="1"/>
            <a:t>cacat</a:t>
          </a:r>
          <a:r>
            <a:rPr lang="en-US" sz="1600" b="1" dirty="0"/>
            <a:t>/ </a:t>
          </a:r>
          <a:r>
            <a:rPr lang="en-US" sz="1600" b="1" dirty="0" err="1"/>
            <a:t>kematian</a:t>
          </a:r>
          <a:endParaRPr lang="en-ID" sz="1600" b="1" dirty="0"/>
        </a:p>
      </dgm:t>
    </dgm:pt>
    <dgm:pt modelId="{EC0B438F-FC84-4BA3-9153-FB3EB0169C62}" type="parTrans" cxnId="{978CEE84-2780-41FC-93BC-AAC3EA563D39}">
      <dgm:prSet/>
      <dgm:spPr/>
      <dgm:t>
        <a:bodyPr/>
        <a:lstStyle/>
        <a:p>
          <a:endParaRPr lang="en-ID"/>
        </a:p>
      </dgm:t>
    </dgm:pt>
    <dgm:pt modelId="{A8CD2F94-E990-4AF1-9F71-DC68B9FE4779}" type="sibTrans" cxnId="{978CEE84-2780-41FC-93BC-AAC3EA563D39}">
      <dgm:prSet/>
      <dgm:spPr/>
      <dgm:t>
        <a:bodyPr/>
        <a:lstStyle/>
        <a:p>
          <a:endParaRPr lang="en-ID"/>
        </a:p>
      </dgm:t>
    </dgm:pt>
    <dgm:pt modelId="{C2CCAC01-C280-4780-B3BA-CCE5952286B3}">
      <dgm:prSet phldrT="[Text]" custT="1"/>
      <dgm:spPr/>
      <dgm:t>
        <a:bodyPr/>
        <a:lstStyle/>
        <a:p>
          <a:r>
            <a:rPr lang="en-US" sz="1600" b="1" dirty="0" err="1"/>
            <a:t>dll</a:t>
          </a:r>
          <a:endParaRPr lang="en-ID" sz="1600" b="1" dirty="0"/>
        </a:p>
      </dgm:t>
    </dgm:pt>
    <dgm:pt modelId="{F67286DC-C1BA-4A47-918C-079E872F00B5}" type="parTrans" cxnId="{3AA2A9C4-5053-4FCA-AACE-710C02717F8B}">
      <dgm:prSet/>
      <dgm:spPr/>
      <dgm:t>
        <a:bodyPr/>
        <a:lstStyle/>
        <a:p>
          <a:endParaRPr lang="en-ID"/>
        </a:p>
      </dgm:t>
    </dgm:pt>
    <dgm:pt modelId="{EFFDCA18-DF6A-43DB-856D-5EF097EAC7B3}" type="sibTrans" cxnId="{3AA2A9C4-5053-4FCA-AACE-710C02717F8B}">
      <dgm:prSet/>
      <dgm:spPr/>
      <dgm:t>
        <a:bodyPr/>
        <a:lstStyle/>
        <a:p>
          <a:endParaRPr lang="en-ID"/>
        </a:p>
      </dgm:t>
    </dgm:pt>
    <dgm:pt modelId="{1DA9286C-16F4-4B7A-A118-699CDD6903C1}">
      <dgm:prSet phldrT="[Text]" custT="1"/>
      <dgm:spPr/>
      <dgm:t>
        <a:bodyPr/>
        <a:lstStyle/>
        <a:p>
          <a:r>
            <a:rPr lang="en-US" sz="1600" b="1" dirty="0" err="1"/>
            <a:t>Perkawinan</a:t>
          </a:r>
          <a:r>
            <a:rPr lang="en-US" sz="1600" b="1" dirty="0"/>
            <a:t> </a:t>
          </a:r>
          <a:r>
            <a:rPr lang="en-US" sz="1600" b="1" dirty="0" err="1"/>
            <a:t>anak</a:t>
          </a:r>
          <a:endParaRPr lang="en-ID" sz="1600" b="1" dirty="0"/>
        </a:p>
      </dgm:t>
    </dgm:pt>
    <dgm:pt modelId="{FCEBC890-8D6E-46DD-9E27-1B724A721B80}" type="parTrans" cxnId="{8DA28368-A36F-475A-A3C0-2E97FC145B20}">
      <dgm:prSet/>
      <dgm:spPr/>
      <dgm:t>
        <a:bodyPr/>
        <a:lstStyle/>
        <a:p>
          <a:endParaRPr lang="en-ID"/>
        </a:p>
      </dgm:t>
    </dgm:pt>
    <dgm:pt modelId="{56F7702A-BEEF-41CF-9DA2-0B77060376B6}" type="sibTrans" cxnId="{8DA28368-A36F-475A-A3C0-2E97FC145B20}">
      <dgm:prSet/>
      <dgm:spPr/>
      <dgm:t>
        <a:bodyPr/>
        <a:lstStyle/>
        <a:p>
          <a:endParaRPr lang="en-ID"/>
        </a:p>
      </dgm:t>
    </dgm:pt>
    <dgm:pt modelId="{FA35B66D-A65F-4F87-BF58-9F32F5EE5E15}">
      <dgm:prSet phldrT="[Text]" custT="1"/>
      <dgm:spPr/>
      <dgm:t>
        <a:bodyPr/>
        <a:lstStyle/>
        <a:p>
          <a:r>
            <a:rPr lang="en-US" sz="1600" b="1" dirty="0"/>
            <a:t>Anak </a:t>
          </a:r>
          <a:r>
            <a:rPr lang="en-US" sz="1600" b="1" dirty="0" err="1"/>
            <a:t>hamil</a:t>
          </a:r>
          <a:endParaRPr lang="en-ID" sz="1600" b="1" dirty="0"/>
        </a:p>
      </dgm:t>
    </dgm:pt>
    <dgm:pt modelId="{5864862D-7B86-425A-9CB2-FE79762B5207}" type="parTrans" cxnId="{F56671AC-6216-4122-9CA0-7A15A1EE82A2}">
      <dgm:prSet/>
      <dgm:spPr/>
      <dgm:t>
        <a:bodyPr/>
        <a:lstStyle/>
        <a:p>
          <a:endParaRPr lang="en-ID"/>
        </a:p>
      </dgm:t>
    </dgm:pt>
    <dgm:pt modelId="{26FC7032-356B-46D1-B702-E3D8F84C91FA}" type="sibTrans" cxnId="{F56671AC-6216-4122-9CA0-7A15A1EE82A2}">
      <dgm:prSet/>
      <dgm:spPr/>
      <dgm:t>
        <a:bodyPr/>
        <a:lstStyle/>
        <a:p>
          <a:endParaRPr lang="en-ID"/>
        </a:p>
      </dgm:t>
    </dgm:pt>
    <dgm:pt modelId="{79D625ED-D7C1-4C2E-AE22-28A8D7554EFF}" type="pres">
      <dgm:prSet presAssocID="{F8009E98-F9AA-4798-B324-C50F1DAC63E1}" presName="composite" presStyleCnt="0">
        <dgm:presLayoutVars>
          <dgm:chMax val="5"/>
          <dgm:dir/>
          <dgm:animLvl val="ctr"/>
          <dgm:resizeHandles val="exact"/>
        </dgm:presLayoutVars>
      </dgm:prSet>
      <dgm:spPr/>
      <dgm:t>
        <a:bodyPr/>
        <a:lstStyle/>
        <a:p>
          <a:endParaRPr lang="en-US"/>
        </a:p>
      </dgm:t>
    </dgm:pt>
    <dgm:pt modelId="{A7ED8048-9E52-45A5-BB09-D2836BB2D9FE}" type="pres">
      <dgm:prSet presAssocID="{F8009E98-F9AA-4798-B324-C50F1DAC63E1}" presName="cycle" presStyleCnt="0"/>
      <dgm:spPr/>
    </dgm:pt>
    <dgm:pt modelId="{E219D8ED-5B1F-4057-9489-6E9098AF7342}" type="pres">
      <dgm:prSet presAssocID="{F8009E98-F9AA-4798-B324-C50F1DAC63E1}" presName="centerShape" presStyleCnt="0"/>
      <dgm:spPr/>
    </dgm:pt>
    <dgm:pt modelId="{23FA191D-DB62-437B-B459-B5A61AFA7CC2}" type="pres">
      <dgm:prSet presAssocID="{F8009E98-F9AA-4798-B324-C50F1DAC63E1}" presName="connSite" presStyleLbl="node1" presStyleIdx="0" presStyleCnt="3"/>
      <dgm:spPr/>
    </dgm:pt>
    <dgm:pt modelId="{F119E6CB-E7FA-4B9A-8476-12A34082769C}" type="pres">
      <dgm:prSet presAssocID="{F8009E98-F9AA-4798-B324-C50F1DAC63E1}"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Children"/>
        </a:ext>
      </dgm:extLst>
    </dgm:pt>
    <dgm:pt modelId="{43C620E4-8A0A-41EC-8046-E66E69190810}" type="pres">
      <dgm:prSet presAssocID="{87138442-D7D7-4B27-8342-173C9672E390}" presName="Name25" presStyleLbl="parChTrans1D1" presStyleIdx="0" presStyleCnt="2"/>
      <dgm:spPr/>
      <dgm:t>
        <a:bodyPr/>
        <a:lstStyle/>
        <a:p>
          <a:endParaRPr lang="en-US"/>
        </a:p>
      </dgm:t>
    </dgm:pt>
    <dgm:pt modelId="{EC4EEE87-0F5C-4B78-B37C-4498DEF2089F}" type="pres">
      <dgm:prSet presAssocID="{E03794E1-EB25-4292-9A7B-5F91378A4E00}" presName="node" presStyleCnt="0"/>
      <dgm:spPr/>
    </dgm:pt>
    <dgm:pt modelId="{860453C5-6C73-4516-AC1D-F9AA683AA28C}" type="pres">
      <dgm:prSet presAssocID="{E03794E1-EB25-4292-9A7B-5F91378A4E00}" presName="parentNode" presStyleLbl="node1" presStyleIdx="1" presStyleCnt="3" custScaleY="100535" custLinFactNeighborX="6351" custLinFactNeighborY="12400">
        <dgm:presLayoutVars>
          <dgm:chMax val="1"/>
          <dgm:bulletEnabled val="1"/>
        </dgm:presLayoutVars>
      </dgm:prSet>
      <dgm:spPr/>
      <dgm:t>
        <a:bodyPr/>
        <a:lstStyle/>
        <a:p>
          <a:endParaRPr lang="en-US"/>
        </a:p>
      </dgm:t>
    </dgm:pt>
    <dgm:pt modelId="{6BF5D43C-8C90-4420-9B91-FAF4DFCCAD1A}" type="pres">
      <dgm:prSet presAssocID="{E03794E1-EB25-4292-9A7B-5F91378A4E00}" presName="childNode" presStyleLbl="revTx" presStyleIdx="0" presStyleCnt="2">
        <dgm:presLayoutVars>
          <dgm:bulletEnabled val="1"/>
        </dgm:presLayoutVars>
      </dgm:prSet>
      <dgm:spPr/>
      <dgm:t>
        <a:bodyPr/>
        <a:lstStyle/>
        <a:p>
          <a:endParaRPr lang="en-US"/>
        </a:p>
      </dgm:t>
    </dgm:pt>
    <dgm:pt modelId="{7AFC9853-14D8-4095-BABD-94B90116C40C}" type="pres">
      <dgm:prSet presAssocID="{7F37B7AB-98AA-43A3-B2A9-9EA8C8EC60F8}" presName="Name25" presStyleLbl="parChTrans1D1" presStyleIdx="1" presStyleCnt="2"/>
      <dgm:spPr/>
      <dgm:t>
        <a:bodyPr/>
        <a:lstStyle/>
        <a:p>
          <a:endParaRPr lang="en-US"/>
        </a:p>
      </dgm:t>
    </dgm:pt>
    <dgm:pt modelId="{D498C965-BA55-4A12-BDA5-35031E4341DE}" type="pres">
      <dgm:prSet presAssocID="{EE129A29-8DD0-43C4-8103-4C7566082568}" presName="node" presStyleCnt="0"/>
      <dgm:spPr/>
    </dgm:pt>
    <dgm:pt modelId="{F5228289-3991-436B-9870-FE11CAFDC3F7}" type="pres">
      <dgm:prSet presAssocID="{EE129A29-8DD0-43C4-8103-4C7566082568}" presName="parentNode" presStyleLbl="node1" presStyleIdx="2" presStyleCnt="3" custScaleY="92773" custLinFactNeighborX="445" custLinFactNeighborY="1010">
        <dgm:presLayoutVars>
          <dgm:chMax val="1"/>
          <dgm:bulletEnabled val="1"/>
        </dgm:presLayoutVars>
      </dgm:prSet>
      <dgm:spPr/>
      <dgm:t>
        <a:bodyPr/>
        <a:lstStyle/>
        <a:p>
          <a:endParaRPr lang="en-US"/>
        </a:p>
      </dgm:t>
    </dgm:pt>
    <dgm:pt modelId="{D0CFAAC3-2F3A-4093-9007-D61D76BF46B5}" type="pres">
      <dgm:prSet presAssocID="{EE129A29-8DD0-43C4-8103-4C7566082568}" presName="childNode" presStyleLbl="revTx" presStyleIdx="1" presStyleCnt="2">
        <dgm:presLayoutVars>
          <dgm:bulletEnabled val="1"/>
        </dgm:presLayoutVars>
      </dgm:prSet>
      <dgm:spPr/>
      <dgm:t>
        <a:bodyPr/>
        <a:lstStyle/>
        <a:p>
          <a:endParaRPr lang="en-US"/>
        </a:p>
      </dgm:t>
    </dgm:pt>
  </dgm:ptLst>
  <dgm:cxnLst>
    <dgm:cxn modelId="{EEA81537-C074-4C6E-ADDC-8B6DBCF392EB}" srcId="{F8009E98-F9AA-4798-B324-C50F1DAC63E1}" destId="{E03794E1-EB25-4292-9A7B-5F91378A4E00}" srcOrd="0" destOrd="0" parTransId="{87138442-D7D7-4B27-8342-173C9672E390}" sibTransId="{B5068056-4BA4-4A80-8B2E-4A6C02402F46}"/>
    <dgm:cxn modelId="{2A37A9D9-6D7A-4813-89B8-1414AD23B2EB}" type="presOf" srcId="{E03794E1-EB25-4292-9A7B-5F91378A4E00}" destId="{860453C5-6C73-4516-AC1D-F9AA683AA28C}" srcOrd="0" destOrd="0" presId="urn:microsoft.com/office/officeart/2005/8/layout/radial2"/>
    <dgm:cxn modelId="{155E6653-FD26-4894-9182-0A441D9B02B8}" srcId="{E03794E1-EB25-4292-9A7B-5F91378A4E00}" destId="{671AF517-2261-482C-95CA-A985B303D33D}" srcOrd="8" destOrd="0" parTransId="{2A23B69E-76AB-4BCA-9E23-0FE194E10A35}" sibTransId="{9142CC4D-4CC0-4853-9B05-998D32553675}"/>
    <dgm:cxn modelId="{15AF2435-3B58-4A67-A882-DE35CF635B93}" srcId="{E03794E1-EB25-4292-9A7B-5F91378A4E00}" destId="{05AB052D-C0E2-4EB0-8852-4C7AF3DF5273}" srcOrd="2" destOrd="0" parTransId="{4B824FE6-CFDE-4EA1-A3D5-CE4397D8AE58}" sibTransId="{D426EA16-D14C-40ED-9137-F87604EAB4D4}"/>
    <dgm:cxn modelId="{B169493E-B1E7-4163-8600-BA1E33C53F97}" type="presOf" srcId="{05AB052D-C0E2-4EB0-8852-4C7AF3DF5273}" destId="{6BF5D43C-8C90-4420-9B91-FAF4DFCCAD1A}" srcOrd="0" destOrd="2" presId="urn:microsoft.com/office/officeart/2005/8/layout/radial2"/>
    <dgm:cxn modelId="{66023F29-7755-4782-958D-7263288A212D}" type="presOf" srcId="{E0EA815A-1B87-408E-A745-A293273AE91F}" destId="{D0CFAAC3-2F3A-4093-9007-D61D76BF46B5}" srcOrd="0" destOrd="0" presId="urn:microsoft.com/office/officeart/2005/8/layout/radial2"/>
    <dgm:cxn modelId="{AA552F0F-A2D2-4393-819B-53432A750DDD}" type="presOf" srcId="{04EB42CC-6425-4568-84F1-CDB169C33E88}" destId="{D0CFAAC3-2F3A-4093-9007-D61D76BF46B5}" srcOrd="0" destOrd="6" presId="urn:microsoft.com/office/officeart/2005/8/layout/radial2"/>
    <dgm:cxn modelId="{0115527F-5E1A-4369-86B4-94CE04716749}" srcId="{E03794E1-EB25-4292-9A7B-5F91378A4E00}" destId="{1F513AC5-F5FE-4C3A-9249-C19130387C72}" srcOrd="5" destOrd="0" parTransId="{B3793C9A-85AF-422C-B93E-3B2F43A273D9}" sibTransId="{6ED4EF51-DD31-4FF3-89E3-F3249CFF66D8}"/>
    <dgm:cxn modelId="{68A79A42-6837-467C-ABBE-1798A8EEB630}" type="presOf" srcId="{20727A0A-E8BC-485C-B26E-7F34BCC34D75}" destId="{6BF5D43C-8C90-4420-9B91-FAF4DFCCAD1A}" srcOrd="0" destOrd="0" presId="urn:microsoft.com/office/officeart/2005/8/layout/radial2"/>
    <dgm:cxn modelId="{53D1D52A-184E-4F81-BF7F-EDF4443F10CE}" type="presOf" srcId="{F9D7B2A4-2FA6-4A5F-8455-D341DBD0891F}" destId="{D0CFAAC3-2F3A-4093-9007-D61D76BF46B5}" srcOrd="0" destOrd="1" presId="urn:microsoft.com/office/officeart/2005/8/layout/radial2"/>
    <dgm:cxn modelId="{6B83AC97-53B5-48C7-99C8-2F67F2F5F9EA}" srcId="{E03794E1-EB25-4292-9A7B-5F91378A4E00}" destId="{04DCCD6C-DB57-4A47-840E-824917B193C0}" srcOrd="7" destOrd="0" parTransId="{A7D6DE1F-53A9-408E-8E8C-EFEE50224E2B}" sibTransId="{9ED14853-78A9-4134-92BA-708FB60E08FF}"/>
    <dgm:cxn modelId="{DF714CE8-637E-45C3-B2A1-32DC838DDF45}" srcId="{E03794E1-EB25-4292-9A7B-5F91378A4E00}" destId="{DC1E8C6B-33F2-449A-A6C4-5C87FBB39B1A}" srcOrd="4" destOrd="0" parTransId="{03568B4A-0D50-4A86-85D8-807DF12C32C7}" sibTransId="{B93835C9-6D92-4F0D-A0D5-A9AADBECDEF0}"/>
    <dgm:cxn modelId="{ACA541F2-012B-4AD3-A80A-564F4DFE3037}" type="presOf" srcId="{FA35B66D-A65F-4F87-BF58-9F32F5EE5E15}" destId="{D0CFAAC3-2F3A-4093-9007-D61D76BF46B5}" srcOrd="0" destOrd="4" presId="urn:microsoft.com/office/officeart/2005/8/layout/radial2"/>
    <dgm:cxn modelId="{978CEE84-2780-41FC-93BC-AAC3EA563D39}" srcId="{EE129A29-8DD0-43C4-8103-4C7566082568}" destId="{81C445B7-6CE3-4012-8CAE-0E3BAD89E3AD}" srcOrd="2" destOrd="0" parTransId="{EC0B438F-FC84-4BA3-9153-FB3EB0169C62}" sibTransId="{A8CD2F94-E990-4AF1-9F71-DC68B9FE4779}"/>
    <dgm:cxn modelId="{B0A17A82-9A4C-4602-B9FD-A79C7B55DF50}" srcId="{F8009E98-F9AA-4798-B324-C50F1DAC63E1}" destId="{EE129A29-8DD0-43C4-8103-4C7566082568}" srcOrd="1" destOrd="0" parTransId="{7F37B7AB-98AA-43A3-B2A9-9EA8C8EC60F8}" sibTransId="{149801ED-2668-4009-A2BF-688214AED538}"/>
    <dgm:cxn modelId="{F56671AC-6216-4122-9CA0-7A15A1EE82A2}" srcId="{EE129A29-8DD0-43C4-8103-4C7566082568}" destId="{FA35B66D-A65F-4F87-BF58-9F32F5EE5E15}" srcOrd="4" destOrd="0" parTransId="{5864862D-7B86-425A-9CB2-FE79762B5207}" sibTransId="{26FC7032-356B-46D1-B702-E3D8F84C91FA}"/>
    <dgm:cxn modelId="{3AA2A9C4-5053-4FCA-AACE-710C02717F8B}" srcId="{EE129A29-8DD0-43C4-8103-4C7566082568}" destId="{C2CCAC01-C280-4780-B3BA-CCE5952286B3}" srcOrd="5" destOrd="0" parTransId="{F67286DC-C1BA-4A47-918C-079E872F00B5}" sibTransId="{EFFDCA18-DF6A-43DB-856D-5EF097EAC7B3}"/>
    <dgm:cxn modelId="{1A3D075C-DFA7-4E62-9DC6-728575F1C6E0}" type="presOf" srcId="{EE129A29-8DD0-43C4-8103-4C7566082568}" destId="{F5228289-3991-436B-9870-FE11CAFDC3F7}" srcOrd="0" destOrd="0" presId="urn:microsoft.com/office/officeart/2005/8/layout/radial2"/>
    <dgm:cxn modelId="{9414139B-953A-40B4-9C16-B06DF0C58E82}" srcId="{E03794E1-EB25-4292-9A7B-5F91378A4E00}" destId="{20727A0A-E8BC-485C-B26E-7F34BCC34D75}" srcOrd="0" destOrd="0" parTransId="{63B90936-572D-4719-8BEC-F6D2E9250D62}" sibTransId="{9072001C-102E-47E6-B428-5C610E38E21F}"/>
    <dgm:cxn modelId="{642BF8C2-F85E-490F-9441-4E99D8F80A19}" type="presOf" srcId="{1F513AC5-F5FE-4C3A-9249-C19130387C72}" destId="{6BF5D43C-8C90-4420-9B91-FAF4DFCCAD1A}" srcOrd="0" destOrd="5" presId="urn:microsoft.com/office/officeart/2005/8/layout/radial2"/>
    <dgm:cxn modelId="{7D98FDBF-FDEB-4230-B5FC-BC432CC3D00D}" type="presOf" srcId="{DC1E8C6B-33F2-449A-A6C4-5C87FBB39B1A}" destId="{6BF5D43C-8C90-4420-9B91-FAF4DFCCAD1A}" srcOrd="0" destOrd="4" presId="urn:microsoft.com/office/officeart/2005/8/layout/radial2"/>
    <dgm:cxn modelId="{5E837CD9-8D01-4914-BDB2-AEB1F4129E04}" srcId="{EE129A29-8DD0-43C4-8103-4C7566082568}" destId="{F9D7B2A4-2FA6-4A5F-8455-D341DBD0891F}" srcOrd="1" destOrd="0" parTransId="{322B8E11-743B-4BC9-A857-364072A1691C}" sibTransId="{F9B1AB8E-1609-40FF-A7A7-9691956AB046}"/>
    <dgm:cxn modelId="{2679FC34-03C2-4B5F-BB2A-3C242C5A169A}" type="presOf" srcId="{F8009E98-F9AA-4798-B324-C50F1DAC63E1}" destId="{79D625ED-D7C1-4C2E-AE22-28A8D7554EFF}" srcOrd="0" destOrd="0" presId="urn:microsoft.com/office/officeart/2005/8/layout/radial2"/>
    <dgm:cxn modelId="{438E0B98-0101-442B-97D8-B40BA16CDFB4}" srcId="{E03794E1-EB25-4292-9A7B-5F91378A4E00}" destId="{8D5C205A-7453-4A56-8205-A1D350997F0B}" srcOrd="1" destOrd="0" parTransId="{2D61C605-1D74-47A0-909B-81EABD0CFF66}" sibTransId="{6D28373C-27C6-454D-A026-742DA69A9371}"/>
    <dgm:cxn modelId="{548F3E5E-CEAA-4D61-81C2-FD5089A525AC}" type="presOf" srcId="{87138442-D7D7-4B27-8342-173C9672E390}" destId="{43C620E4-8A0A-41EC-8046-E66E69190810}" srcOrd="0" destOrd="0" presId="urn:microsoft.com/office/officeart/2005/8/layout/radial2"/>
    <dgm:cxn modelId="{D5180142-1D68-4534-AE9F-B896B1E8144A}" type="presOf" srcId="{C2CCAC01-C280-4780-B3BA-CCE5952286B3}" destId="{D0CFAAC3-2F3A-4093-9007-D61D76BF46B5}" srcOrd="0" destOrd="5" presId="urn:microsoft.com/office/officeart/2005/8/layout/radial2"/>
    <dgm:cxn modelId="{63C8FF87-12A4-4D58-9A79-D92EFCDF5245}" type="presOf" srcId="{671AF517-2261-482C-95CA-A985B303D33D}" destId="{6BF5D43C-8C90-4420-9B91-FAF4DFCCAD1A}" srcOrd="0" destOrd="8" presId="urn:microsoft.com/office/officeart/2005/8/layout/radial2"/>
    <dgm:cxn modelId="{DD41E724-1C0D-48D3-B880-FF43DBFE18B3}" srcId="{EE129A29-8DD0-43C4-8103-4C7566082568}" destId="{04EB42CC-6425-4568-84F1-CDB169C33E88}" srcOrd="6" destOrd="0" parTransId="{4BEE64DA-01A4-48D0-8BD5-1C939C878843}" sibTransId="{7A1DB4E2-587F-4ADF-B785-4C958DEFEE87}"/>
    <dgm:cxn modelId="{25C92719-65DF-481E-9628-07F6420B9EE4}" type="presOf" srcId="{8C1C9398-C1E9-45E7-A6E9-1D52AD8AE3C7}" destId="{6BF5D43C-8C90-4420-9B91-FAF4DFCCAD1A}" srcOrd="0" destOrd="6" presId="urn:microsoft.com/office/officeart/2005/8/layout/radial2"/>
    <dgm:cxn modelId="{F08DEE26-AFCC-44FC-B312-3A811C879568}" srcId="{E03794E1-EB25-4292-9A7B-5F91378A4E00}" destId="{F4C55ECD-5461-43D3-9D5B-0C78A4A60C5F}" srcOrd="3" destOrd="0" parTransId="{F74C4836-426C-43D3-8EDB-7DAFD77046CD}" sibTransId="{EF38D982-26E6-41AB-8818-FD1DD37FE271}"/>
    <dgm:cxn modelId="{92487D78-E96A-4CAA-94B0-982C4C1A38BE}" type="presOf" srcId="{04DCCD6C-DB57-4A47-840E-824917B193C0}" destId="{6BF5D43C-8C90-4420-9B91-FAF4DFCCAD1A}" srcOrd="0" destOrd="7" presId="urn:microsoft.com/office/officeart/2005/8/layout/radial2"/>
    <dgm:cxn modelId="{C75929FF-6B5E-4E1C-88D2-091A5372E2E6}" type="presOf" srcId="{7F37B7AB-98AA-43A3-B2A9-9EA8C8EC60F8}" destId="{7AFC9853-14D8-4095-BABD-94B90116C40C}" srcOrd="0" destOrd="0" presId="urn:microsoft.com/office/officeart/2005/8/layout/radial2"/>
    <dgm:cxn modelId="{69AF7652-0689-45E7-91DA-BF4434C7FFC1}" type="presOf" srcId="{1DA9286C-16F4-4B7A-A118-699CDD6903C1}" destId="{D0CFAAC3-2F3A-4093-9007-D61D76BF46B5}" srcOrd="0" destOrd="3" presId="urn:microsoft.com/office/officeart/2005/8/layout/radial2"/>
    <dgm:cxn modelId="{8DA28368-A36F-475A-A3C0-2E97FC145B20}" srcId="{EE129A29-8DD0-43C4-8103-4C7566082568}" destId="{1DA9286C-16F4-4B7A-A118-699CDD6903C1}" srcOrd="3" destOrd="0" parTransId="{FCEBC890-8D6E-46DD-9E27-1B724A721B80}" sibTransId="{56F7702A-BEEF-41CF-9DA2-0B77060376B6}"/>
    <dgm:cxn modelId="{B22F001F-A323-40F8-92D8-0A49C63F11F1}" type="presOf" srcId="{8D5C205A-7453-4A56-8205-A1D350997F0B}" destId="{6BF5D43C-8C90-4420-9B91-FAF4DFCCAD1A}" srcOrd="0" destOrd="1" presId="urn:microsoft.com/office/officeart/2005/8/layout/radial2"/>
    <dgm:cxn modelId="{CF7236E6-E9DC-49F2-BEB5-D7C591810C1E}" srcId="{E03794E1-EB25-4292-9A7B-5F91378A4E00}" destId="{8C1C9398-C1E9-45E7-A6E9-1D52AD8AE3C7}" srcOrd="6" destOrd="0" parTransId="{DE72D9B2-7A38-4313-9705-E31067EF0C9A}" sibTransId="{DDB68E95-8B90-4EA1-A512-7E10B1FD1445}"/>
    <dgm:cxn modelId="{E1FEE2B0-E19B-4CEB-B492-F122D9762175}" type="presOf" srcId="{81C445B7-6CE3-4012-8CAE-0E3BAD89E3AD}" destId="{D0CFAAC3-2F3A-4093-9007-D61D76BF46B5}" srcOrd="0" destOrd="2" presId="urn:microsoft.com/office/officeart/2005/8/layout/radial2"/>
    <dgm:cxn modelId="{9779DBC6-4405-415D-9625-4C9143C6FC14}" type="presOf" srcId="{F4C55ECD-5461-43D3-9D5B-0C78A4A60C5F}" destId="{6BF5D43C-8C90-4420-9B91-FAF4DFCCAD1A}" srcOrd="0" destOrd="3" presId="urn:microsoft.com/office/officeart/2005/8/layout/radial2"/>
    <dgm:cxn modelId="{AB23CE8D-6241-4499-9518-99EBFEFE6DAB}" type="presOf" srcId="{9731EB80-64EC-4654-856E-8140FE590A40}" destId="{D0CFAAC3-2F3A-4093-9007-D61D76BF46B5}" srcOrd="0" destOrd="7" presId="urn:microsoft.com/office/officeart/2005/8/layout/radial2"/>
    <dgm:cxn modelId="{916428D9-6B45-4D20-9C0A-C4B16885A0DB}" srcId="{EE129A29-8DD0-43C4-8103-4C7566082568}" destId="{E0EA815A-1B87-408E-A745-A293273AE91F}" srcOrd="0" destOrd="0" parTransId="{459D3247-ACDF-4C38-9F2F-E625EB17A5F9}" sibTransId="{061480E0-FEAA-456E-82A6-AFFDDB6B22D7}"/>
    <dgm:cxn modelId="{D6FE3DB0-4C00-4068-A760-C41B95AD8196}" srcId="{EE129A29-8DD0-43C4-8103-4C7566082568}" destId="{9731EB80-64EC-4654-856E-8140FE590A40}" srcOrd="7" destOrd="0" parTransId="{66B7B66D-817F-4468-97D0-1B1CB33FC505}" sibTransId="{1287E876-9D79-459A-A92D-35C1B3103CD4}"/>
    <dgm:cxn modelId="{C7D44BB0-431E-4F18-9D94-0CCCA4B3F872}" type="presParOf" srcId="{79D625ED-D7C1-4C2E-AE22-28A8D7554EFF}" destId="{A7ED8048-9E52-45A5-BB09-D2836BB2D9FE}" srcOrd="0" destOrd="0" presId="urn:microsoft.com/office/officeart/2005/8/layout/radial2"/>
    <dgm:cxn modelId="{A4377C0B-F531-47FE-952D-5F19C0518E2F}" type="presParOf" srcId="{A7ED8048-9E52-45A5-BB09-D2836BB2D9FE}" destId="{E219D8ED-5B1F-4057-9489-6E9098AF7342}" srcOrd="0" destOrd="0" presId="urn:microsoft.com/office/officeart/2005/8/layout/radial2"/>
    <dgm:cxn modelId="{8C23F8F4-2E58-4096-A769-2ACD5CD83C6F}" type="presParOf" srcId="{E219D8ED-5B1F-4057-9489-6E9098AF7342}" destId="{23FA191D-DB62-437B-B459-B5A61AFA7CC2}" srcOrd="0" destOrd="0" presId="urn:microsoft.com/office/officeart/2005/8/layout/radial2"/>
    <dgm:cxn modelId="{73FFC457-AE24-46E0-9C2C-05A59E343627}" type="presParOf" srcId="{E219D8ED-5B1F-4057-9489-6E9098AF7342}" destId="{F119E6CB-E7FA-4B9A-8476-12A34082769C}" srcOrd="1" destOrd="0" presId="urn:microsoft.com/office/officeart/2005/8/layout/radial2"/>
    <dgm:cxn modelId="{97CDE039-40D3-4EEA-9F95-6B6A7E281602}" type="presParOf" srcId="{A7ED8048-9E52-45A5-BB09-D2836BB2D9FE}" destId="{43C620E4-8A0A-41EC-8046-E66E69190810}" srcOrd="1" destOrd="0" presId="urn:microsoft.com/office/officeart/2005/8/layout/radial2"/>
    <dgm:cxn modelId="{3BEC5B4F-4A6E-4D78-9AFA-2BE675FB48BC}" type="presParOf" srcId="{A7ED8048-9E52-45A5-BB09-D2836BB2D9FE}" destId="{EC4EEE87-0F5C-4B78-B37C-4498DEF2089F}" srcOrd="2" destOrd="0" presId="urn:microsoft.com/office/officeart/2005/8/layout/radial2"/>
    <dgm:cxn modelId="{CAFA580C-4441-483B-814E-32476EB8C46D}" type="presParOf" srcId="{EC4EEE87-0F5C-4B78-B37C-4498DEF2089F}" destId="{860453C5-6C73-4516-AC1D-F9AA683AA28C}" srcOrd="0" destOrd="0" presId="urn:microsoft.com/office/officeart/2005/8/layout/radial2"/>
    <dgm:cxn modelId="{791FF246-AFCE-4F25-A4A2-57C97BE0F6BD}" type="presParOf" srcId="{EC4EEE87-0F5C-4B78-B37C-4498DEF2089F}" destId="{6BF5D43C-8C90-4420-9B91-FAF4DFCCAD1A}" srcOrd="1" destOrd="0" presId="urn:microsoft.com/office/officeart/2005/8/layout/radial2"/>
    <dgm:cxn modelId="{4F50CDB9-8F1C-4618-9E8C-5BEC9C599E7C}" type="presParOf" srcId="{A7ED8048-9E52-45A5-BB09-D2836BB2D9FE}" destId="{7AFC9853-14D8-4095-BABD-94B90116C40C}" srcOrd="3" destOrd="0" presId="urn:microsoft.com/office/officeart/2005/8/layout/radial2"/>
    <dgm:cxn modelId="{CA04A4B0-AD1E-42D3-BA2E-8A8114CB5AED}" type="presParOf" srcId="{A7ED8048-9E52-45A5-BB09-D2836BB2D9FE}" destId="{D498C965-BA55-4A12-BDA5-35031E4341DE}" srcOrd="4" destOrd="0" presId="urn:microsoft.com/office/officeart/2005/8/layout/radial2"/>
    <dgm:cxn modelId="{6EB5446C-2922-47DD-8526-DE5E19A1EE18}" type="presParOf" srcId="{D498C965-BA55-4A12-BDA5-35031E4341DE}" destId="{F5228289-3991-436B-9870-FE11CAFDC3F7}" srcOrd="0" destOrd="0" presId="urn:microsoft.com/office/officeart/2005/8/layout/radial2"/>
    <dgm:cxn modelId="{9A3090EE-767B-437B-B196-11F178124410}" type="presParOf" srcId="{D498C965-BA55-4A12-BDA5-35031E4341DE}" destId="{D0CFAAC3-2F3A-4093-9007-D61D76BF46B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39CC77-1CE2-4B38-B11E-1CA73203633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D"/>
        </a:p>
      </dgm:t>
    </dgm:pt>
    <dgm:pt modelId="{167B3F7A-ED74-4FFB-874D-9ED47E3C621A}">
      <dgm:prSet phldrT="[Text]"/>
      <dgm:spPr>
        <a:solidFill>
          <a:srgbClr val="FF0000"/>
        </a:solidFill>
      </dgm:spPr>
      <dgm:t>
        <a:bodyPr/>
        <a:lstStyle/>
        <a:p>
          <a:r>
            <a:rPr lang="en-US" b="1" dirty="0">
              <a:latin typeface="Copperplate Gothic Light" panose="020E0507020206020404" pitchFamily="34" charset="0"/>
            </a:rPr>
            <a:t>ORANG DEWASA</a:t>
          </a:r>
          <a:endParaRPr lang="en-ID" b="1" dirty="0">
            <a:latin typeface="Copperplate Gothic Light" panose="020E0507020206020404" pitchFamily="34" charset="0"/>
          </a:endParaRPr>
        </a:p>
      </dgm:t>
    </dgm:pt>
    <dgm:pt modelId="{B806BC24-9BDF-4B01-AF2E-2A337164B7E4}" type="parTrans" cxnId="{18D53978-016E-442E-BC40-E3F4878EB286}">
      <dgm:prSet/>
      <dgm:spPr/>
      <dgm:t>
        <a:bodyPr/>
        <a:lstStyle/>
        <a:p>
          <a:endParaRPr lang="en-ID"/>
        </a:p>
      </dgm:t>
    </dgm:pt>
    <dgm:pt modelId="{35E19A6A-9CB6-422E-B288-E022B8BA7F51}" type="sibTrans" cxnId="{18D53978-016E-442E-BC40-E3F4878EB286}">
      <dgm:prSet/>
      <dgm:spPr/>
      <dgm:t>
        <a:bodyPr/>
        <a:lstStyle/>
        <a:p>
          <a:endParaRPr lang="en-ID"/>
        </a:p>
      </dgm:t>
    </dgm:pt>
    <dgm:pt modelId="{A6DDEE3F-DA35-4590-93D0-2DDCC8D3D333}">
      <dgm:prSet phldrT="[Text]" custT="1"/>
      <dgm:spPr/>
      <dgm:t>
        <a:bodyPr/>
        <a:lstStyle/>
        <a:p>
          <a:r>
            <a:rPr lang="en-US" sz="1600" b="1" dirty="0"/>
            <a:t>1. </a:t>
          </a:r>
          <a:r>
            <a:rPr lang="en-US" sz="1600" b="1" dirty="0" err="1"/>
            <a:t>Tidak</a:t>
          </a:r>
          <a:r>
            <a:rPr lang="en-US" sz="1600" b="1" dirty="0"/>
            <a:t> </a:t>
          </a:r>
          <a:r>
            <a:rPr lang="en-US" sz="1600" b="1" dirty="0" err="1"/>
            <a:t>boleh</a:t>
          </a:r>
          <a:r>
            <a:rPr lang="en-US" sz="1600" b="1" dirty="0"/>
            <a:t> </a:t>
          </a:r>
          <a:r>
            <a:rPr lang="en-US" sz="1600" b="1" dirty="0" err="1"/>
            <a:t>dilindungi</a:t>
          </a:r>
          <a:r>
            <a:rPr lang="en-US" sz="1600" b="1" dirty="0"/>
            <a:t> </a:t>
          </a:r>
          <a:r>
            <a:rPr lang="en-US" sz="1600" b="1" dirty="0" err="1"/>
            <a:t>karena</a:t>
          </a:r>
          <a:r>
            <a:rPr lang="en-US" sz="1600" b="1" dirty="0"/>
            <a:t> </a:t>
          </a:r>
          <a:r>
            <a:rPr lang="en-US" sz="1600" b="1" dirty="0" err="1"/>
            <a:t>tugas</a:t>
          </a:r>
          <a:r>
            <a:rPr lang="en-US" sz="1600" b="1" dirty="0"/>
            <a:t> </a:t>
          </a:r>
          <a:r>
            <a:rPr lang="en-US" sz="1600" b="1" dirty="0" err="1"/>
            <a:t>seharusnya</a:t>
          </a:r>
          <a:r>
            <a:rPr lang="en-US" sz="1600" b="1" dirty="0"/>
            <a:t> </a:t>
          </a:r>
          <a:r>
            <a:rPr lang="en-US" sz="1600" b="1" dirty="0" err="1"/>
            <a:t>adalah</a:t>
          </a:r>
          <a:r>
            <a:rPr lang="en-US" sz="1600" b="1" dirty="0"/>
            <a:t> </a:t>
          </a:r>
          <a:r>
            <a:rPr lang="en-US" sz="1600" b="1" dirty="0" err="1"/>
            <a:t>pelindung</a:t>
          </a:r>
          <a:endParaRPr lang="en-ID" sz="1600" b="1" dirty="0"/>
        </a:p>
      </dgm:t>
    </dgm:pt>
    <dgm:pt modelId="{DF9AB89F-E7F7-4B7E-A584-636C0C94FA31}" type="parTrans" cxnId="{FA24BFF7-3833-417A-9839-86950DF4D2F7}">
      <dgm:prSet/>
      <dgm:spPr/>
      <dgm:t>
        <a:bodyPr/>
        <a:lstStyle/>
        <a:p>
          <a:endParaRPr lang="en-ID"/>
        </a:p>
      </dgm:t>
    </dgm:pt>
    <dgm:pt modelId="{6CDBBF1F-8B7B-4FF7-9EFB-3727D767635D}" type="sibTrans" cxnId="{FA24BFF7-3833-417A-9839-86950DF4D2F7}">
      <dgm:prSet/>
      <dgm:spPr/>
      <dgm:t>
        <a:bodyPr/>
        <a:lstStyle/>
        <a:p>
          <a:endParaRPr lang="en-ID"/>
        </a:p>
      </dgm:t>
    </dgm:pt>
    <dgm:pt modelId="{0589BB84-D9D9-4A0F-BEF7-D290667789FB}">
      <dgm:prSet phldrT="[Text]"/>
      <dgm:spPr/>
      <dgm:t>
        <a:bodyPr/>
        <a:lstStyle/>
        <a:p>
          <a:r>
            <a:rPr lang="en-US" b="1" dirty="0"/>
            <a:t>2. </a:t>
          </a:r>
          <a:r>
            <a:rPr lang="en-US" b="1" dirty="0" err="1"/>
            <a:t>Dalam</a:t>
          </a:r>
          <a:r>
            <a:rPr lang="en-US" b="1" dirty="0"/>
            <a:t> </a:t>
          </a:r>
          <a:r>
            <a:rPr lang="en-US" b="1" dirty="0" err="1"/>
            <a:t>kasus</a:t>
          </a:r>
          <a:r>
            <a:rPr lang="en-US" b="1" dirty="0"/>
            <a:t> guru </a:t>
          </a:r>
          <a:r>
            <a:rPr lang="en-US" b="1" dirty="0" err="1"/>
            <a:t>pelaku</a:t>
          </a:r>
          <a:r>
            <a:rPr lang="en-US" b="1" dirty="0"/>
            <a:t>  </a:t>
          </a:r>
          <a:r>
            <a:rPr lang="en-US" b="1" dirty="0" err="1"/>
            <a:t>pidana</a:t>
          </a:r>
          <a:r>
            <a:rPr lang="en-US" b="1" dirty="0"/>
            <a:t> </a:t>
          </a:r>
          <a:r>
            <a:rPr lang="en-US" b="1" dirty="0" err="1"/>
            <a:t>mendapat</a:t>
          </a:r>
          <a:r>
            <a:rPr lang="en-US" b="1" dirty="0"/>
            <a:t> </a:t>
          </a:r>
          <a:r>
            <a:rPr lang="en-US" b="1" dirty="0" err="1"/>
            <a:t>pemberatan</a:t>
          </a:r>
          <a:r>
            <a:rPr lang="en-US" b="1" dirty="0"/>
            <a:t> </a:t>
          </a:r>
          <a:r>
            <a:rPr lang="en-US" b="1" dirty="0" err="1"/>
            <a:t>karena</a:t>
          </a:r>
          <a:r>
            <a:rPr lang="en-US" b="1" dirty="0"/>
            <a:t> </a:t>
          </a:r>
          <a:r>
            <a:rPr lang="en-US" b="1" dirty="0" err="1"/>
            <a:t>fungsi</a:t>
          </a:r>
          <a:r>
            <a:rPr lang="en-US" b="1" dirty="0"/>
            <a:t> </a:t>
          </a:r>
          <a:r>
            <a:rPr lang="en-US" b="1" dirty="0" err="1"/>
            <a:t>sebagai</a:t>
          </a:r>
          <a:r>
            <a:rPr lang="en-US" b="1" dirty="0"/>
            <a:t> orang </a:t>
          </a:r>
          <a:r>
            <a:rPr lang="en-US" b="1" dirty="0" err="1"/>
            <a:t>tua</a:t>
          </a:r>
          <a:r>
            <a:rPr lang="en-US" b="1" dirty="0"/>
            <a:t> </a:t>
          </a:r>
          <a:r>
            <a:rPr lang="en-US" b="1" dirty="0" err="1"/>
            <a:t>pengganti</a:t>
          </a:r>
          <a:endParaRPr lang="en-US" b="1" dirty="0"/>
        </a:p>
        <a:p>
          <a:r>
            <a:rPr lang="en-US" b="1" dirty="0"/>
            <a:t>(</a:t>
          </a:r>
          <a:r>
            <a:rPr lang="en-US" b="1" dirty="0" err="1"/>
            <a:t>pasal</a:t>
          </a:r>
          <a:r>
            <a:rPr lang="en-US" b="1" dirty="0"/>
            <a:t> 82 </a:t>
          </a:r>
          <a:r>
            <a:rPr lang="en-US" b="1" dirty="0" err="1"/>
            <a:t>ayat</a:t>
          </a:r>
          <a:r>
            <a:rPr lang="en-US" b="1" dirty="0"/>
            <a:t> 2, UU 35/2014 ) </a:t>
          </a:r>
          <a:endParaRPr lang="en-ID" b="1" dirty="0"/>
        </a:p>
      </dgm:t>
    </dgm:pt>
    <dgm:pt modelId="{D2A81963-EE6B-49F5-A90A-D3ADC4EC8467}" type="parTrans" cxnId="{28250760-5923-4DAC-9906-5BE342DAD8BB}">
      <dgm:prSet/>
      <dgm:spPr/>
      <dgm:t>
        <a:bodyPr/>
        <a:lstStyle/>
        <a:p>
          <a:endParaRPr lang="en-ID"/>
        </a:p>
      </dgm:t>
    </dgm:pt>
    <dgm:pt modelId="{CDB9BDDB-ABD2-4B64-81FE-2D8A773FA1C4}" type="sibTrans" cxnId="{28250760-5923-4DAC-9906-5BE342DAD8BB}">
      <dgm:prSet/>
      <dgm:spPr/>
      <dgm:t>
        <a:bodyPr/>
        <a:lstStyle/>
        <a:p>
          <a:endParaRPr lang="en-ID"/>
        </a:p>
      </dgm:t>
    </dgm:pt>
    <dgm:pt modelId="{429141E1-B34E-4A44-802E-D91EC53D8AF1}">
      <dgm:prSet phldrT="[Text]"/>
      <dgm:spPr>
        <a:solidFill>
          <a:srgbClr val="92D050"/>
        </a:solidFill>
      </dgm:spPr>
      <dgm:t>
        <a:bodyPr/>
        <a:lstStyle/>
        <a:p>
          <a:r>
            <a:rPr lang="en-US" b="1" dirty="0">
              <a:solidFill>
                <a:schemeClr val="tx1"/>
              </a:solidFill>
              <a:latin typeface="Copperplate Gothic Light" panose="020E0507020206020404" pitchFamily="34" charset="0"/>
            </a:rPr>
            <a:t>ANAK</a:t>
          </a:r>
          <a:r>
            <a:rPr lang="en-US" b="0" dirty="0"/>
            <a:t> </a:t>
          </a:r>
          <a:endParaRPr lang="en-ID" b="0" dirty="0"/>
        </a:p>
      </dgm:t>
    </dgm:pt>
    <dgm:pt modelId="{F7B6C44F-4854-455F-B794-D1C8F1FBEA15}" type="parTrans" cxnId="{0D0727EF-3D29-49C1-90FC-5983BBA4B2A0}">
      <dgm:prSet/>
      <dgm:spPr/>
      <dgm:t>
        <a:bodyPr/>
        <a:lstStyle/>
        <a:p>
          <a:endParaRPr lang="en-ID"/>
        </a:p>
      </dgm:t>
    </dgm:pt>
    <dgm:pt modelId="{55273305-83D4-412A-8020-CEA673457E5D}" type="sibTrans" cxnId="{0D0727EF-3D29-49C1-90FC-5983BBA4B2A0}">
      <dgm:prSet/>
      <dgm:spPr/>
      <dgm:t>
        <a:bodyPr/>
        <a:lstStyle/>
        <a:p>
          <a:endParaRPr lang="en-ID"/>
        </a:p>
      </dgm:t>
    </dgm:pt>
    <dgm:pt modelId="{5CD284D3-1C54-4D93-8B32-990350F5CF6E}">
      <dgm:prSet phldrT="[Text]"/>
      <dgm:spPr/>
      <dgm:t>
        <a:bodyPr/>
        <a:lstStyle/>
        <a:p>
          <a:r>
            <a:rPr lang="en-US" b="1" dirty="0"/>
            <a:t>ANAK SEBAGAI  PELAKU = KORBAN </a:t>
          </a:r>
          <a:r>
            <a:rPr lang="en-US" b="1" dirty="0">
              <a:sym typeface="Wingdings" panose="05000000000000000000" pitchFamily="2" charset="2"/>
            </a:rPr>
            <a:t> HARUS DITOLONG</a:t>
          </a:r>
          <a:endParaRPr lang="en-ID" b="1" dirty="0"/>
        </a:p>
      </dgm:t>
    </dgm:pt>
    <dgm:pt modelId="{B7C7ADED-F8AB-491D-8EA2-022864F92E95}" type="parTrans" cxnId="{1B4CAA43-894A-4AD2-9946-F8F5717E8A0C}">
      <dgm:prSet/>
      <dgm:spPr/>
      <dgm:t>
        <a:bodyPr/>
        <a:lstStyle/>
        <a:p>
          <a:endParaRPr lang="en-ID"/>
        </a:p>
      </dgm:t>
    </dgm:pt>
    <dgm:pt modelId="{4EFFACC0-B4A1-4AC6-9B8C-C7823CB71AC4}" type="sibTrans" cxnId="{1B4CAA43-894A-4AD2-9946-F8F5717E8A0C}">
      <dgm:prSet/>
      <dgm:spPr/>
      <dgm:t>
        <a:bodyPr/>
        <a:lstStyle/>
        <a:p>
          <a:endParaRPr lang="en-ID"/>
        </a:p>
      </dgm:t>
    </dgm:pt>
    <dgm:pt modelId="{85CE6BA4-0689-4CF6-B795-A6C6F70636CC}">
      <dgm:prSet phldrT="[Text]"/>
      <dgm:spPr/>
      <dgm:t>
        <a:bodyPr/>
        <a:lstStyle/>
        <a:p>
          <a:r>
            <a:rPr lang="en-US" b="1" dirty="0"/>
            <a:t>ANAK PELAKU KASUS PIDANA MEMAKAI UU 11/12 </a:t>
          </a:r>
          <a:r>
            <a:rPr lang="en-US" b="1" dirty="0" err="1"/>
            <a:t>ttg</a:t>
          </a:r>
          <a:r>
            <a:rPr lang="en-US" b="1" dirty="0"/>
            <a:t> SISTEM PERADILAN PIDANA ANAK (SPPA)</a:t>
          </a:r>
          <a:endParaRPr lang="en-ID" b="1" dirty="0"/>
        </a:p>
      </dgm:t>
    </dgm:pt>
    <dgm:pt modelId="{A08A6443-6B97-49CE-AF2C-F5888CA29D10}" type="parTrans" cxnId="{C7ED49AE-BE94-4875-9AFB-81311608F982}">
      <dgm:prSet/>
      <dgm:spPr/>
      <dgm:t>
        <a:bodyPr/>
        <a:lstStyle/>
        <a:p>
          <a:endParaRPr lang="en-ID"/>
        </a:p>
      </dgm:t>
    </dgm:pt>
    <dgm:pt modelId="{1BD279B6-4D89-437A-9AF0-00054A0653DF}" type="sibTrans" cxnId="{C7ED49AE-BE94-4875-9AFB-81311608F982}">
      <dgm:prSet/>
      <dgm:spPr/>
      <dgm:t>
        <a:bodyPr/>
        <a:lstStyle/>
        <a:p>
          <a:endParaRPr lang="en-ID"/>
        </a:p>
      </dgm:t>
    </dgm:pt>
    <dgm:pt modelId="{D4B25C08-B36D-420B-BAE3-218B7A55D877}" type="pres">
      <dgm:prSet presAssocID="{4639CC77-1CE2-4B38-B11E-1CA732036338}" presName="diagram" presStyleCnt="0">
        <dgm:presLayoutVars>
          <dgm:chPref val="1"/>
          <dgm:dir/>
          <dgm:animOne val="branch"/>
          <dgm:animLvl val="lvl"/>
          <dgm:resizeHandles/>
        </dgm:presLayoutVars>
      </dgm:prSet>
      <dgm:spPr/>
      <dgm:t>
        <a:bodyPr/>
        <a:lstStyle/>
        <a:p>
          <a:endParaRPr lang="en-US"/>
        </a:p>
      </dgm:t>
    </dgm:pt>
    <dgm:pt modelId="{F77863EF-94A5-430F-A793-DC452C8520EF}" type="pres">
      <dgm:prSet presAssocID="{167B3F7A-ED74-4FFB-874D-9ED47E3C621A}" presName="root" presStyleCnt="0"/>
      <dgm:spPr/>
    </dgm:pt>
    <dgm:pt modelId="{488251C6-95A9-4762-9886-019742855F58}" type="pres">
      <dgm:prSet presAssocID="{167B3F7A-ED74-4FFB-874D-9ED47E3C621A}" presName="rootComposite" presStyleCnt="0"/>
      <dgm:spPr/>
    </dgm:pt>
    <dgm:pt modelId="{BEAF2188-E1F7-40B7-85B0-AC7ED9073AC2}" type="pres">
      <dgm:prSet presAssocID="{167B3F7A-ED74-4FFB-874D-9ED47E3C621A}" presName="rootText" presStyleLbl="node1" presStyleIdx="0" presStyleCnt="2"/>
      <dgm:spPr/>
      <dgm:t>
        <a:bodyPr/>
        <a:lstStyle/>
        <a:p>
          <a:endParaRPr lang="en-US"/>
        </a:p>
      </dgm:t>
    </dgm:pt>
    <dgm:pt modelId="{92C8E125-2E28-45F0-B1A9-8E2DC86DBDF9}" type="pres">
      <dgm:prSet presAssocID="{167B3F7A-ED74-4FFB-874D-9ED47E3C621A}" presName="rootConnector" presStyleLbl="node1" presStyleIdx="0" presStyleCnt="2"/>
      <dgm:spPr/>
      <dgm:t>
        <a:bodyPr/>
        <a:lstStyle/>
        <a:p>
          <a:endParaRPr lang="en-US"/>
        </a:p>
      </dgm:t>
    </dgm:pt>
    <dgm:pt modelId="{81DDF164-E80E-4887-AFCC-5615106443D0}" type="pres">
      <dgm:prSet presAssocID="{167B3F7A-ED74-4FFB-874D-9ED47E3C621A}" presName="childShape" presStyleCnt="0"/>
      <dgm:spPr/>
    </dgm:pt>
    <dgm:pt modelId="{10D7E9A8-518D-46A5-ABDA-51301065D1EF}" type="pres">
      <dgm:prSet presAssocID="{DF9AB89F-E7F7-4B7E-A584-636C0C94FA31}" presName="Name13" presStyleLbl="parChTrans1D2" presStyleIdx="0" presStyleCnt="4"/>
      <dgm:spPr/>
      <dgm:t>
        <a:bodyPr/>
        <a:lstStyle/>
        <a:p>
          <a:endParaRPr lang="en-US"/>
        </a:p>
      </dgm:t>
    </dgm:pt>
    <dgm:pt modelId="{BBF9ACFB-310D-413B-9694-2DFF9FEA2B90}" type="pres">
      <dgm:prSet presAssocID="{A6DDEE3F-DA35-4590-93D0-2DDCC8D3D333}" presName="childText" presStyleLbl="bgAcc1" presStyleIdx="0" presStyleCnt="4" custScaleX="114713">
        <dgm:presLayoutVars>
          <dgm:bulletEnabled val="1"/>
        </dgm:presLayoutVars>
      </dgm:prSet>
      <dgm:spPr/>
      <dgm:t>
        <a:bodyPr/>
        <a:lstStyle/>
        <a:p>
          <a:endParaRPr lang="en-US"/>
        </a:p>
      </dgm:t>
    </dgm:pt>
    <dgm:pt modelId="{532618E3-3051-4B7C-AB59-E84B61BF0FB2}" type="pres">
      <dgm:prSet presAssocID="{D2A81963-EE6B-49F5-A90A-D3ADC4EC8467}" presName="Name13" presStyleLbl="parChTrans1D2" presStyleIdx="1" presStyleCnt="4"/>
      <dgm:spPr/>
      <dgm:t>
        <a:bodyPr/>
        <a:lstStyle/>
        <a:p>
          <a:endParaRPr lang="en-US"/>
        </a:p>
      </dgm:t>
    </dgm:pt>
    <dgm:pt modelId="{480FBB80-8A93-4A0A-93E7-7B55166CEC1C}" type="pres">
      <dgm:prSet presAssocID="{0589BB84-D9D9-4A0F-BEF7-D290667789FB}" presName="childText" presStyleLbl="bgAcc1" presStyleIdx="1" presStyleCnt="4" custScaleX="125370" custScaleY="125430">
        <dgm:presLayoutVars>
          <dgm:bulletEnabled val="1"/>
        </dgm:presLayoutVars>
      </dgm:prSet>
      <dgm:spPr/>
      <dgm:t>
        <a:bodyPr/>
        <a:lstStyle/>
        <a:p>
          <a:endParaRPr lang="en-US"/>
        </a:p>
      </dgm:t>
    </dgm:pt>
    <dgm:pt modelId="{A17FEAB9-480B-485C-A776-5DFF7F775504}" type="pres">
      <dgm:prSet presAssocID="{429141E1-B34E-4A44-802E-D91EC53D8AF1}" presName="root" presStyleCnt="0"/>
      <dgm:spPr/>
    </dgm:pt>
    <dgm:pt modelId="{BE305C6E-866D-43C3-966D-F01BB446F69B}" type="pres">
      <dgm:prSet presAssocID="{429141E1-B34E-4A44-802E-D91EC53D8AF1}" presName="rootComposite" presStyleCnt="0"/>
      <dgm:spPr/>
    </dgm:pt>
    <dgm:pt modelId="{02118879-5E14-4F4C-9E85-A5413BC835E6}" type="pres">
      <dgm:prSet presAssocID="{429141E1-B34E-4A44-802E-D91EC53D8AF1}" presName="rootText" presStyleLbl="node1" presStyleIdx="1" presStyleCnt="2"/>
      <dgm:spPr/>
      <dgm:t>
        <a:bodyPr/>
        <a:lstStyle/>
        <a:p>
          <a:endParaRPr lang="en-US"/>
        </a:p>
      </dgm:t>
    </dgm:pt>
    <dgm:pt modelId="{4767359F-2A9C-4766-B71F-095A279D1980}" type="pres">
      <dgm:prSet presAssocID="{429141E1-B34E-4A44-802E-D91EC53D8AF1}" presName="rootConnector" presStyleLbl="node1" presStyleIdx="1" presStyleCnt="2"/>
      <dgm:spPr/>
      <dgm:t>
        <a:bodyPr/>
        <a:lstStyle/>
        <a:p>
          <a:endParaRPr lang="en-US"/>
        </a:p>
      </dgm:t>
    </dgm:pt>
    <dgm:pt modelId="{29FC2254-5A79-4345-86B2-858B6F43CDBB}" type="pres">
      <dgm:prSet presAssocID="{429141E1-B34E-4A44-802E-D91EC53D8AF1}" presName="childShape" presStyleCnt="0"/>
      <dgm:spPr/>
    </dgm:pt>
    <dgm:pt modelId="{DDCD3455-8CCC-4CBF-AE91-B45F44D09047}" type="pres">
      <dgm:prSet presAssocID="{B7C7ADED-F8AB-491D-8EA2-022864F92E95}" presName="Name13" presStyleLbl="parChTrans1D2" presStyleIdx="2" presStyleCnt="4"/>
      <dgm:spPr/>
      <dgm:t>
        <a:bodyPr/>
        <a:lstStyle/>
        <a:p>
          <a:endParaRPr lang="en-US"/>
        </a:p>
      </dgm:t>
    </dgm:pt>
    <dgm:pt modelId="{8766152E-9AF8-465F-9F4F-7D1E19E2464F}" type="pres">
      <dgm:prSet presAssocID="{5CD284D3-1C54-4D93-8B32-990350F5CF6E}" presName="childText" presStyleLbl="bgAcc1" presStyleIdx="2" presStyleCnt="4">
        <dgm:presLayoutVars>
          <dgm:bulletEnabled val="1"/>
        </dgm:presLayoutVars>
      </dgm:prSet>
      <dgm:spPr/>
      <dgm:t>
        <a:bodyPr/>
        <a:lstStyle/>
        <a:p>
          <a:endParaRPr lang="en-US"/>
        </a:p>
      </dgm:t>
    </dgm:pt>
    <dgm:pt modelId="{3C483354-3C61-4F8D-AA1D-B02C8DF577CE}" type="pres">
      <dgm:prSet presAssocID="{A08A6443-6B97-49CE-AF2C-F5888CA29D10}" presName="Name13" presStyleLbl="parChTrans1D2" presStyleIdx="3" presStyleCnt="4"/>
      <dgm:spPr/>
      <dgm:t>
        <a:bodyPr/>
        <a:lstStyle/>
        <a:p>
          <a:endParaRPr lang="en-US"/>
        </a:p>
      </dgm:t>
    </dgm:pt>
    <dgm:pt modelId="{6AD05F4F-E007-4A1E-905E-FDD1211B3730}" type="pres">
      <dgm:prSet presAssocID="{85CE6BA4-0689-4CF6-B795-A6C6F70636CC}" presName="childText" presStyleLbl="bgAcc1" presStyleIdx="3" presStyleCnt="4">
        <dgm:presLayoutVars>
          <dgm:bulletEnabled val="1"/>
        </dgm:presLayoutVars>
      </dgm:prSet>
      <dgm:spPr/>
      <dgm:t>
        <a:bodyPr/>
        <a:lstStyle/>
        <a:p>
          <a:endParaRPr lang="en-US"/>
        </a:p>
      </dgm:t>
    </dgm:pt>
  </dgm:ptLst>
  <dgm:cxnLst>
    <dgm:cxn modelId="{F0EBA110-9948-4B03-932E-255BEF09F430}" type="presOf" srcId="{DF9AB89F-E7F7-4B7E-A584-636C0C94FA31}" destId="{10D7E9A8-518D-46A5-ABDA-51301065D1EF}" srcOrd="0" destOrd="0" presId="urn:microsoft.com/office/officeart/2005/8/layout/hierarchy3"/>
    <dgm:cxn modelId="{90D7E168-A05B-46A7-A609-F7528C450FCE}" type="presOf" srcId="{0589BB84-D9D9-4A0F-BEF7-D290667789FB}" destId="{480FBB80-8A93-4A0A-93E7-7B55166CEC1C}" srcOrd="0" destOrd="0" presId="urn:microsoft.com/office/officeart/2005/8/layout/hierarchy3"/>
    <dgm:cxn modelId="{9D25D376-08F3-4B72-AD8D-D05F3B5D71F3}" type="presOf" srcId="{4639CC77-1CE2-4B38-B11E-1CA732036338}" destId="{D4B25C08-B36D-420B-BAE3-218B7A55D877}" srcOrd="0" destOrd="0" presId="urn:microsoft.com/office/officeart/2005/8/layout/hierarchy3"/>
    <dgm:cxn modelId="{889214A4-526F-473B-8255-18B5E1CC5921}" type="presOf" srcId="{429141E1-B34E-4A44-802E-D91EC53D8AF1}" destId="{4767359F-2A9C-4766-B71F-095A279D1980}" srcOrd="1" destOrd="0" presId="urn:microsoft.com/office/officeart/2005/8/layout/hierarchy3"/>
    <dgm:cxn modelId="{4A23AD4D-E917-4D80-BA6D-BDB786D3D9D4}" type="presOf" srcId="{A6DDEE3F-DA35-4590-93D0-2DDCC8D3D333}" destId="{BBF9ACFB-310D-413B-9694-2DFF9FEA2B90}" srcOrd="0" destOrd="0" presId="urn:microsoft.com/office/officeart/2005/8/layout/hierarchy3"/>
    <dgm:cxn modelId="{F6C54C37-6B22-4345-BDE6-0050F07ED9F4}" type="presOf" srcId="{A08A6443-6B97-49CE-AF2C-F5888CA29D10}" destId="{3C483354-3C61-4F8D-AA1D-B02C8DF577CE}" srcOrd="0" destOrd="0" presId="urn:microsoft.com/office/officeart/2005/8/layout/hierarchy3"/>
    <dgm:cxn modelId="{C3B6B404-AD11-4978-A04E-7E88489F8304}" type="presOf" srcId="{D2A81963-EE6B-49F5-A90A-D3ADC4EC8467}" destId="{532618E3-3051-4B7C-AB59-E84B61BF0FB2}" srcOrd="0" destOrd="0" presId="urn:microsoft.com/office/officeart/2005/8/layout/hierarchy3"/>
    <dgm:cxn modelId="{18D53978-016E-442E-BC40-E3F4878EB286}" srcId="{4639CC77-1CE2-4B38-B11E-1CA732036338}" destId="{167B3F7A-ED74-4FFB-874D-9ED47E3C621A}" srcOrd="0" destOrd="0" parTransId="{B806BC24-9BDF-4B01-AF2E-2A337164B7E4}" sibTransId="{35E19A6A-9CB6-422E-B288-E022B8BA7F51}"/>
    <dgm:cxn modelId="{A9B57A21-F970-4522-85F6-FC57CE44DA31}" type="presOf" srcId="{167B3F7A-ED74-4FFB-874D-9ED47E3C621A}" destId="{92C8E125-2E28-45F0-B1A9-8E2DC86DBDF9}" srcOrd="1" destOrd="0" presId="urn:microsoft.com/office/officeart/2005/8/layout/hierarchy3"/>
    <dgm:cxn modelId="{AA0297D7-6AE0-42F3-BFA1-919E13EF7C35}" type="presOf" srcId="{429141E1-B34E-4A44-802E-D91EC53D8AF1}" destId="{02118879-5E14-4F4C-9E85-A5413BC835E6}" srcOrd="0" destOrd="0" presId="urn:microsoft.com/office/officeart/2005/8/layout/hierarchy3"/>
    <dgm:cxn modelId="{C7ED49AE-BE94-4875-9AFB-81311608F982}" srcId="{429141E1-B34E-4A44-802E-D91EC53D8AF1}" destId="{85CE6BA4-0689-4CF6-B795-A6C6F70636CC}" srcOrd="1" destOrd="0" parTransId="{A08A6443-6B97-49CE-AF2C-F5888CA29D10}" sibTransId="{1BD279B6-4D89-437A-9AF0-00054A0653DF}"/>
    <dgm:cxn modelId="{FA24BFF7-3833-417A-9839-86950DF4D2F7}" srcId="{167B3F7A-ED74-4FFB-874D-9ED47E3C621A}" destId="{A6DDEE3F-DA35-4590-93D0-2DDCC8D3D333}" srcOrd="0" destOrd="0" parTransId="{DF9AB89F-E7F7-4B7E-A584-636C0C94FA31}" sibTransId="{6CDBBF1F-8B7B-4FF7-9EFB-3727D767635D}"/>
    <dgm:cxn modelId="{1B4CAA43-894A-4AD2-9946-F8F5717E8A0C}" srcId="{429141E1-B34E-4A44-802E-D91EC53D8AF1}" destId="{5CD284D3-1C54-4D93-8B32-990350F5CF6E}" srcOrd="0" destOrd="0" parTransId="{B7C7ADED-F8AB-491D-8EA2-022864F92E95}" sibTransId="{4EFFACC0-B4A1-4AC6-9B8C-C7823CB71AC4}"/>
    <dgm:cxn modelId="{86564B30-14BE-4F79-ADA0-EDC689F23F3E}" type="presOf" srcId="{5CD284D3-1C54-4D93-8B32-990350F5CF6E}" destId="{8766152E-9AF8-465F-9F4F-7D1E19E2464F}" srcOrd="0" destOrd="0" presId="urn:microsoft.com/office/officeart/2005/8/layout/hierarchy3"/>
    <dgm:cxn modelId="{24EA8C88-7380-49F7-8000-6AC67D45703D}" type="presOf" srcId="{B7C7ADED-F8AB-491D-8EA2-022864F92E95}" destId="{DDCD3455-8CCC-4CBF-AE91-B45F44D09047}" srcOrd="0" destOrd="0" presId="urn:microsoft.com/office/officeart/2005/8/layout/hierarchy3"/>
    <dgm:cxn modelId="{BF1291BE-8874-4EE2-9683-78DFF78B1548}" type="presOf" srcId="{85CE6BA4-0689-4CF6-B795-A6C6F70636CC}" destId="{6AD05F4F-E007-4A1E-905E-FDD1211B3730}" srcOrd="0" destOrd="0" presId="urn:microsoft.com/office/officeart/2005/8/layout/hierarchy3"/>
    <dgm:cxn modelId="{C85B732B-5342-48B0-A762-3C377158B223}" type="presOf" srcId="{167B3F7A-ED74-4FFB-874D-9ED47E3C621A}" destId="{BEAF2188-E1F7-40B7-85B0-AC7ED9073AC2}" srcOrd="0" destOrd="0" presId="urn:microsoft.com/office/officeart/2005/8/layout/hierarchy3"/>
    <dgm:cxn modelId="{28250760-5923-4DAC-9906-5BE342DAD8BB}" srcId="{167B3F7A-ED74-4FFB-874D-9ED47E3C621A}" destId="{0589BB84-D9D9-4A0F-BEF7-D290667789FB}" srcOrd="1" destOrd="0" parTransId="{D2A81963-EE6B-49F5-A90A-D3ADC4EC8467}" sibTransId="{CDB9BDDB-ABD2-4B64-81FE-2D8A773FA1C4}"/>
    <dgm:cxn modelId="{0D0727EF-3D29-49C1-90FC-5983BBA4B2A0}" srcId="{4639CC77-1CE2-4B38-B11E-1CA732036338}" destId="{429141E1-B34E-4A44-802E-D91EC53D8AF1}" srcOrd="1" destOrd="0" parTransId="{F7B6C44F-4854-455F-B794-D1C8F1FBEA15}" sibTransId="{55273305-83D4-412A-8020-CEA673457E5D}"/>
    <dgm:cxn modelId="{6138B37B-F479-47CF-94A3-49602A7D6ED4}" type="presParOf" srcId="{D4B25C08-B36D-420B-BAE3-218B7A55D877}" destId="{F77863EF-94A5-430F-A793-DC452C8520EF}" srcOrd="0" destOrd="0" presId="urn:microsoft.com/office/officeart/2005/8/layout/hierarchy3"/>
    <dgm:cxn modelId="{D065D5D4-EA2C-4DFB-A371-F806A6404494}" type="presParOf" srcId="{F77863EF-94A5-430F-A793-DC452C8520EF}" destId="{488251C6-95A9-4762-9886-019742855F58}" srcOrd="0" destOrd="0" presId="urn:microsoft.com/office/officeart/2005/8/layout/hierarchy3"/>
    <dgm:cxn modelId="{66E9E020-0711-40C9-817A-241B1F0F2599}" type="presParOf" srcId="{488251C6-95A9-4762-9886-019742855F58}" destId="{BEAF2188-E1F7-40B7-85B0-AC7ED9073AC2}" srcOrd="0" destOrd="0" presId="urn:microsoft.com/office/officeart/2005/8/layout/hierarchy3"/>
    <dgm:cxn modelId="{91D685B7-1A1F-4117-885E-3300EB78B23C}" type="presParOf" srcId="{488251C6-95A9-4762-9886-019742855F58}" destId="{92C8E125-2E28-45F0-B1A9-8E2DC86DBDF9}" srcOrd="1" destOrd="0" presId="urn:microsoft.com/office/officeart/2005/8/layout/hierarchy3"/>
    <dgm:cxn modelId="{1C9F78AE-FFF5-4008-B355-5EDC01B0A186}" type="presParOf" srcId="{F77863EF-94A5-430F-A793-DC452C8520EF}" destId="{81DDF164-E80E-4887-AFCC-5615106443D0}" srcOrd="1" destOrd="0" presId="urn:microsoft.com/office/officeart/2005/8/layout/hierarchy3"/>
    <dgm:cxn modelId="{98CADF0C-2FBC-4B1C-AE57-586A3BC5DEDE}" type="presParOf" srcId="{81DDF164-E80E-4887-AFCC-5615106443D0}" destId="{10D7E9A8-518D-46A5-ABDA-51301065D1EF}" srcOrd="0" destOrd="0" presId="urn:microsoft.com/office/officeart/2005/8/layout/hierarchy3"/>
    <dgm:cxn modelId="{C8A658D2-2AF4-498C-A6AE-24F26A3CD0EF}" type="presParOf" srcId="{81DDF164-E80E-4887-AFCC-5615106443D0}" destId="{BBF9ACFB-310D-413B-9694-2DFF9FEA2B90}" srcOrd="1" destOrd="0" presId="urn:microsoft.com/office/officeart/2005/8/layout/hierarchy3"/>
    <dgm:cxn modelId="{4CE3FEBB-8692-410C-9000-8EC0339207B7}" type="presParOf" srcId="{81DDF164-E80E-4887-AFCC-5615106443D0}" destId="{532618E3-3051-4B7C-AB59-E84B61BF0FB2}" srcOrd="2" destOrd="0" presId="urn:microsoft.com/office/officeart/2005/8/layout/hierarchy3"/>
    <dgm:cxn modelId="{ECD5D203-5EAF-41A9-9BB5-8EB2A0951242}" type="presParOf" srcId="{81DDF164-E80E-4887-AFCC-5615106443D0}" destId="{480FBB80-8A93-4A0A-93E7-7B55166CEC1C}" srcOrd="3" destOrd="0" presId="urn:microsoft.com/office/officeart/2005/8/layout/hierarchy3"/>
    <dgm:cxn modelId="{31107CE9-76ED-46DC-8E22-FAC22001E870}" type="presParOf" srcId="{D4B25C08-B36D-420B-BAE3-218B7A55D877}" destId="{A17FEAB9-480B-485C-A776-5DFF7F775504}" srcOrd="1" destOrd="0" presId="urn:microsoft.com/office/officeart/2005/8/layout/hierarchy3"/>
    <dgm:cxn modelId="{28F004B9-9132-4139-85F6-B749AE1D57A4}" type="presParOf" srcId="{A17FEAB9-480B-485C-A776-5DFF7F775504}" destId="{BE305C6E-866D-43C3-966D-F01BB446F69B}" srcOrd="0" destOrd="0" presId="urn:microsoft.com/office/officeart/2005/8/layout/hierarchy3"/>
    <dgm:cxn modelId="{38ECECDF-1DD2-4C42-BFCE-F28C342F0041}" type="presParOf" srcId="{BE305C6E-866D-43C3-966D-F01BB446F69B}" destId="{02118879-5E14-4F4C-9E85-A5413BC835E6}" srcOrd="0" destOrd="0" presId="urn:microsoft.com/office/officeart/2005/8/layout/hierarchy3"/>
    <dgm:cxn modelId="{8033E9EC-26D7-4104-9901-C17CC53CADEB}" type="presParOf" srcId="{BE305C6E-866D-43C3-966D-F01BB446F69B}" destId="{4767359F-2A9C-4766-B71F-095A279D1980}" srcOrd="1" destOrd="0" presId="urn:microsoft.com/office/officeart/2005/8/layout/hierarchy3"/>
    <dgm:cxn modelId="{AD636757-1D92-4F29-AECA-D6D6238A237C}" type="presParOf" srcId="{A17FEAB9-480B-485C-A776-5DFF7F775504}" destId="{29FC2254-5A79-4345-86B2-858B6F43CDBB}" srcOrd="1" destOrd="0" presId="urn:microsoft.com/office/officeart/2005/8/layout/hierarchy3"/>
    <dgm:cxn modelId="{EED8C36D-5A14-4AF2-BAC9-6396FDD76803}" type="presParOf" srcId="{29FC2254-5A79-4345-86B2-858B6F43CDBB}" destId="{DDCD3455-8CCC-4CBF-AE91-B45F44D09047}" srcOrd="0" destOrd="0" presId="urn:microsoft.com/office/officeart/2005/8/layout/hierarchy3"/>
    <dgm:cxn modelId="{FA2A6487-9226-460A-934A-563D04CF89D0}" type="presParOf" srcId="{29FC2254-5A79-4345-86B2-858B6F43CDBB}" destId="{8766152E-9AF8-465F-9F4F-7D1E19E2464F}" srcOrd="1" destOrd="0" presId="urn:microsoft.com/office/officeart/2005/8/layout/hierarchy3"/>
    <dgm:cxn modelId="{DF128AA0-C67A-4C76-A88A-40EFF90B430D}" type="presParOf" srcId="{29FC2254-5A79-4345-86B2-858B6F43CDBB}" destId="{3C483354-3C61-4F8D-AA1D-B02C8DF577CE}" srcOrd="2" destOrd="0" presId="urn:microsoft.com/office/officeart/2005/8/layout/hierarchy3"/>
    <dgm:cxn modelId="{FD701458-9620-4F20-A828-751E4022AF49}" type="presParOf" srcId="{29FC2254-5A79-4345-86B2-858B6F43CDBB}" destId="{6AD05F4F-E007-4A1E-905E-FDD1211B3730}" srcOrd="3"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CCB33-2669-4EA8-B0CE-B68669DEA187}" type="doc">
      <dgm:prSet loTypeId="urn:microsoft.com/office/officeart/2011/layout/RadialPictureList" loCatId="picture" qsTypeId="urn:microsoft.com/office/officeart/2005/8/quickstyle/3d1" qsCatId="3D" csTypeId="urn:microsoft.com/office/officeart/2005/8/colors/colorful5" csCatId="colorful" phldr="1"/>
      <dgm:spPr/>
      <dgm:t>
        <a:bodyPr/>
        <a:lstStyle/>
        <a:p>
          <a:endParaRPr lang="en-ID"/>
        </a:p>
      </dgm:t>
    </dgm:pt>
    <dgm:pt modelId="{1B742CAC-266A-48D5-ACB3-F927E2656592}">
      <dgm:prSet phldrT="[Text]"/>
      <dgm:spPr/>
      <dgm:t>
        <a:bodyPr/>
        <a:lstStyle/>
        <a:p>
          <a:r>
            <a:rPr lang="en-US" dirty="0"/>
            <a:t>HAK KORBAN</a:t>
          </a:r>
          <a:endParaRPr lang="en-ID" dirty="0"/>
        </a:p>
      </dgm:t>
    </dgm:pt>
    <dgm:pt modelId="{08BB1219-F819-4474-A93D-A6D8862E21E5}" type="parTrans" cxnId="{EC4D8488-1080-46FC-9A87-115004295FBC}">
      <dgm:prSet/>
      <dgm:spPr/>
      <dgm:t>
        <a:bodyPr/>
        <a:lstStyle/>
        <a:p>
          <a:endParaRPr lang="en-ID"/>
        </a:p>
      </dgm:t>
    </dgm:pt>
    <dgm:pt modelId="{895D334C-DACA-4EB1-AB0A-801944C1CB25}" type="sibTrans" cxnId="{EC4D8488-1080-46FC-9A87-115004295FBC}">
      <dgm:prSet/>
      <dgm:spPr/>
      <dgm:t>
        <a:bodyPr/>
        <a:lstStyle/>
        <a:p>
          <a:endParaRPr lang="en-ID"/>
        </a:p>
      </dgm:t>
    </dgm:pt>
    <dgm:pt modelId="{32294BB3-6431-4904-97F9-315D8BC53791}">
      <dgm:prSet phldrT="[Text]"/>
      <dgm:spPr/>
      <dgm:t>
        <a:bodyPr/>
        <a:lstStyle/>
        <a:p>
          <a:r>
            <a:rPr lang="en-US" b="1" dirty="0"/>
            <a:t>PENANGANAN</a:t>
          </a:r>
          <a:endParaRPr lang="en-ID" b="1" dirty="0"/>
        </a:p>
      </dgm:t>
    </dgm:pt>
    <dgm:pt modelId="{4CB950E4-8824-48B6-B594-61541BDD848B}" type="parTrans" cxnId="{66D59CB1-8778-43B0-995B-E5E38DFFA3E5}">
      <dgm:prSet/>
      <dgm:spPr/>
      <dgm:t>
        <a:bodyPr/>
        <a:lstStyle/>
        <a:p>
          <a:endParaRPr lang="en-ID"/>
        </a:p>
      </dgm:t>
    </dgm:pt>
    <dgm:pt modelId="{74FB3568-5B57-44F2-B48E-11252E239FCD}" type="sibTrans" cxnId="{66D59CB1-8778-43B0-995B-E5E38DFFA3E5}">
      <dgm:prSet/>
      <dgm:spPr/>
      <dgm:t>
        <a:bodyPr/>
        <a:lstStyle/>
        <a:p>
          <a:endParaRPr lang="en-ID"/>
        </a:p>
      </dgm:t>
    </dgm:pt>
    <dgm:pt modelId="{2C8E0426-F2C5-467B-9F27-A255325B92FD}">
      <dgm:prSet phldrT="[Text]"/>
      <dgm:spPr/>
      <dgm:t>
        <a:bodyPr/>
        <a:lstStyle/>
        <a:p>
          <a:r>
            <a:rPr lang="en-US" b="1" dirty="0"/>
            <a:t>PERLINDUNGAN</a:t>
          </a:r>
          <a:endParaRPr lang="en-ID" b="1" dirty="0"/>
        </a:p>
      </dgm:t>
    </dgm:pt>
    <dgm:pt modelId="{9E98F387-BC01-4C62-BF1E-DF151F25CD87}" type="parTrans" cxnId="{E837963D-57D7-44B5-89CE-9B9A9372882B}">
      <dgm:prSet/>
      <dgm:spPr/>
      <dgm:t>
        <a:bodyPr/>
        <a:lstStyle/>
        <a:p>
          <a:endParaRPr lang="en-ID"/>
        </a:p>
      </dgm:t>
    </dgm:pt>
    <dgm:pt modelId="{8BDBC41D-36F0-4D4D-9C87-34269860EE9A}" type="sibTrans" cxnId="{E837963D-57D7-44B5-89CE-9B9A9372882B}">
      <dgm:prSet/>
      <dgm:spPr/>
      <dgm:t>
        <a:bodyPr/>
        <a:lstStyle/>
        <a:p>
          <a:endParaRPr lang="en-ID"/>
        </a:p>
      </dgm:t>
    </dgm:pt>
    <dgm:pt modelId="{B2C2ABBE-EF95-447B-9DAC-DE25F80BAA5C}">
      <dgm:prSet phldrT="[Text]"/>
      <dgm:spPr/>
      <dgm:t>
        <a:bodyPr/>
        <a:lstStyle/>
        <a:p>
          <a:r>
            <a:rPr lang="en-US" b="1" dirty="0"/>
            <a:t>PEMULIHAN</a:t>
          </a:r>
          <a:endParaRPr lang="en-ID" b="1" dirty="0"/>
        </a:p>
      </dgm:t>
    </dgm:pt>
    <dgm:pt modelId="{1A2D1E0E-C5F6-4604-8C24-D602A7ED9E7B}" type="parTrans" cxnId="{D7E00CA5-25D8-4CBF-88D9-6ED8941998B0}">
      <dgm:prSet/>
      <dgm:spPr/>
      <dgm:t>
        <a:bodyPr/>
        <a:lstStyle/>
        <a:p>
          <a:endParaRPr lang="en-ID"/>
        </a:p>
      </dgm:t>
    </dgm:pt>
    <dgm:pt modelId="{1048F2FE-441B-4A81-A875-935EA54DFF67}" type="sibTrans" cxnId="{D7E00CA5-25D8-4CBF-88D9-6ED8941998B0}">
      <dgm:prSet/>
      <dgm:spPr/>
      <dgm:t>
        <a:bodyPr/>
        <a:lstStyle/>
        <a:p>
          <a:endParaRPr lang="en-ID"/>
        </a:p>
      </dgm:t>
    </dgm:pt>
    <dgm:pt modelId="{FFCC6FEA-2046-4ED3-AF65-F9A6F8AB4426}" type="pres">
      <dgm:prSet presAssocID="{689CCB33-2669-4EA8-B0CE-B68669DEA187}" presName="Name0" presStyleCnt="0">
        <dgm:presLayoutVars>
          <dgm:chMax val="1"/>
          <dgm:chPref val="1"/>
          <dgm:dir/>
          <dgm:resizeHandles/>
        </dgm:presLayoutVars>
      </dgm:prSet>
      <dgm:spPr/>
      <dgm:t>
        <a:bodyPr/>
        <a:lstStyle/>
        <a:p>
          <a:endParaRPr lang="en-US"/>
        </a:p>
      </dgm:t>
    </dgm:pt>
    <dgm:pt modelId="{3C6FFD71-32F0-405E-ADC2-09E30C3B13C3}" type="pres">
      <dgm:prSet presAssocID="{1B742CAC-266A-48D5-ACB3-F927E2656592}" presName="Parent" presStyleLbl="node1" presStyleIdx="0" presStyleCnt="2" custLinFactNeighborX="-8532" custLinFactNeighborY="-1525">
        <dgm:presLayoutVars>
          <dgm:chMax val="4"/>
          <dgm:chPref val="3"/>
        </dgm:presLayoutVars>
      </dgm:prSet>
      <dgm:spPr/>
      <dgm:t>
        <a:bodyPr/>
        <a:lstStyle/>
        <a:p>
          <a:endParaRPr lang="en-US"/>
        </a:p>
      </dgm:t>
    </dgm:pt>
    <dgm:pt modelId="{78FD765A-EB42-4F5A-86D0-2591067D8664}" type="pres">
      <dgm:prSet presAssocID="{32294BB3-6431-4904-97F9-315D8BC53791}" presName="Accent" presStyleLbl="node1" presStyleIdx="1" presStyleCnt="2"/>
      <dgm:spPr/>
    </dgm:pt>
    <dgm:pt modelId="{2727FDF3-1928-45DF-9285-9B1000C418A9}" type="pres">
      <dgm:prSet presAssocID="{32294BB3-6431-4904-97F9-315D8BC53791}"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pt>
    <dgm:pt modelId="{33B772F4-F88E-45AE-B7B5-DF1525C87957}" type="pres">
      <dgm:prSet presAssocID="{32294BB3-6431-4904-97F9-315D8BC53791}" presName="Child1" presStyleLbl="revTx" presStyleIdx="0" presStyleCnt="3">
        <dgm:presLayoutVars>
          <dgm:chMax val="0"/>
          <dgm:chPref val="0"/>
          <dgm:bulletEnabled val="1"/>
        </dgm:presLayoutVars>
      </dgm:prSet>
      <dgm:spPr/>
      <dgm:t>
        <a:bodyPr/>
        <a:lstStyle/>
        <a:p>
          <a:endParaRPr lang="en-US"/>
        </a:p>
      </dgm:t>
    </dgm:pt>
    <dgm:pt modelId="{A6C183A1-A2F7-41BD-8301-B77C72EFFF8C}" type="pres">
      <dgm:prSet presAssocID="{2C8E0426-F2C5-467B-9F27-A255325B92FD}" presName="Image2" presStyleCnt="0"/>
      <dgm:spPr/>
    </dgm:pt>
    <dgm:pt modelId="{82CB68F8-DE8F-444B-9E2E-7516B3E7F526}" type="pres">
      <dgm:prSet presAssocID="{2C8E0426-F2C5-467B-9F27-A255325B92FD}"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Meeting"/>
        </a:ext>
      </dgm:extLst>
    </dgm:pt>
    <dgm:pt modelId="{86308DA6-B29B-4878-9EFD-9B45CB73710E}" type="pres">
      <dgm:prSet presAssocID="{2C8E0426-F2C5-467B-9F27-A255325B92FD}" presName="Child2" presStyleLbl="revTx" presStyleIdx="1" presStyleCnt="3">
        <dgm:presLayoutVars>
          <dgm:chMax val="0"/>
          <dgm:chPref val="0"/>
          <dgm:bulletEnabled val="1"/>
        </dgm:presLayoutVars>
      </dgm:prSet>
      <dgm:spPr/>
      <dgm:t>
        <a:bodyPr/>
        <a:lstStyle/>
        <a:p>
          <a:endParaRPr lang="en-US"/>
        </a:p>
      </dgm:t>
    </dgm:pt>
    <dgm:pt modelId="{EF220EBF-1BBF-4029-A242-B0923BDB8732}" type="pres">
      <dgm:prSet presAssocID="{B2C2ABBE-EF95-447B-9DAC-DE25F80BAA5C}" presName="Image3" presStyleCnt="0"/>
      <dgm:spPr/>
    </dgm:pt>
    <dgm:pt modelId="{00BA29A2-2649-464B-9E89-C7C8B2ECB9E6}" type="pres">
      <dgm:prSet presAssocID="{B2C2ABBE-EF95-447B-9DAC-DE25F80BAA5C}"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Universal Access"/>
        </a:ext>
      </dgm:extLst>
    </dgm:pt>
    <dgm:pt modelId="{CDB9C27E-8453-4E0F-B16A-0557EE539BFF}" type="pres">
      <dgm:prSet presAssocID="{B2C2ABBE-EF95-447B-9DAC-DE25F80BAA5C}" presName="Child3" presStyleLbl="revTx" presStyleIdx="2" presStyleCnt="3">
        <dgm:presLayoutVars>
          <dgm:chMax val="0"/>
          <dgm:chPref val="0"/>
          <dgm:bulletEnabled val="1"/>
        </dgm:presLayoutVars>
      </dgm:prSet>
      <dgm:spPr/>
      <dgm:t>
        <a:bodyPr/>
        <a:lstStyle/>
        <a:p>
          <a:endParaRPr lang="en-US"/>
        </a:p>
      </dgm:t>
    </dgm:pt>
  </dgm:ptLst>
  <dgm:cxnLst>
    <dgm:cxn modelId="{E234A174-384A-4488-A3B3-A62F224F1895}" type="presOf" srcId="{1B742CAC-266A-48D5-ACB3-F927E2656592}" destId="{3C6FFD71-32F0-405E-ADC2-09E30C3B13C3}" srcOrd="0" destOrd="0" presId="urn:microsoft.com/office/officeart/2011/layout/RadialPictureList"/>
    <dgm:cxn modelId="{77DA79F0-0C86-47E2-991A-2F0BCC87BD5F}" type="presOf" srcId="{32294BB3-6431-4904-97F9-315D8BC53791}" destId="{33B772F4-F88E-45AE-B7B5-DF1525C87957}" srcOrd="0" destOrd="0" presId="urn:microsoft.com/office/officeart/2011/layout/RadialPictureList"/>
    <dgm:cxn modelId="{D7E00CA5-25D8-4CBF-88D9-6ED8941998B0}" srcId="{1B742CAC-266A-48D5-ACB3-F927E2656592}" destId="{B2C2ABBE-EF95-447B-9DAC-DE25F80BAA5C}" srcOrd="2" destOrd="0" parTransId="{1A2D1E0E-C5F6-4604-8C24-D602A7ED9E7B}" sibTransId="{1048F2FE-441B-4A81-A875-935EA54DFF67}"/>
    <dgm:cxn modelId="{6C52CDE0-7A46-41FA-B830-E3DBEFC21EF8}" type="presOf" srcId="{B2C2ABBE-EF95-447B-9DAC-DE25F80BAA5C}" destId="{CDB9C27E-8453-4E0F-B16A-0557EE539BFF}" srcOrd="0" destOrd="0" presId="urn:microsoft.com/office/officeart/2011/layout/RadialPictureList"/>
    <dgm:cxn modelId="{EC4D8488-1080-46FC-9A87-115004295FBC}" srcId="{689CCB33-2669-4EA8-B0CE-B68669DEA187}" destId="{1B742CAC-266A-48D5-ACB3-F927E2656592}" srcOrd="0" destOrd="0" parTransId="{08BB1219-F819-4474-A93D-A6D8862E21E5}" sibTransId="{895D334C-DACA-4EB1-AB0A-801944C1CB25}"/>
    <dgm:cxn modelId="{E837963D-57D7-44B5-89CE-9B9A9372882B}" srcId="{1B742CAC-266A-48D5-ACB3-F927E2656592}" destId="{2C8E0426-F2C5-467B-9F27-A255325B92FD}" srcOrd="1" destOrd="0" parTransId="{9E98F387-BC01-4C62-BF1E-DF151F25CD87}" sibTransId="{8BDBC41D-36F0-4D4D-9C87-34269860EE9A}"/>
    <dgm:cxn modelId="{66D59CB1-8778-43B0-995B-E5E38DFFA3E5}" srcId="{1B742CAC-266A-48D5-ACB3-F927E2656592}" destId="{32294BB3-6431-4904-97F9-315D8BC53791}" srcOrd="0" destOrd="0" parTransId="{4CB950E4-8824-48B6-B594-61541BDD848B}" sibTransId="{74FB3568-5B57-44F2-B48E-11252E239FCD}"/>
    <dgm:cxn modelId="{A2E83D0C-3159-4587-B985-424C14254C62}" type="presOf" srcId="{2C8E0426-F2C5-467B-9F27-A255325B92FD}" destId="{86308DA6-B29B-4878-9EFD-9B45CB73710E}" srcOrd="0" destOrd="0" presId="urn:microsoft.com/office/officeart/2011/layout/RadialPictureList"/>
    <dgm:cxn modelId="{86B12F1B-ED23-4AF1-A040-69DA27C3D6AF}" type="presOf" srcId="{689CCB33-2669-4EA8-B0CE-B68669DEA187}" destId="{FFCC6FEA-2046-4ED3-AF65-F9A6F8AB4426}" srcOrd="0" destOrd="0" presId="urn:microsoft.com/office/officeart/2011/layout/RadialPictureList"/>
    <dgm:cxn modelId="{99FE208B-2E3E-42B6-9E65-1807D50BB654}" type="presParOf" srcId="{FFCC6FEA-2046-4ED3-AF65-F9A6F8AB4426}" destId="{3C6FFD71-32F0-405E-ADC2-09E30C3B13C3}" srcOrd="0" destOrd="0" presId="urn:microsoft.com/office/officeart/2011/layout/RadialPictureList"/>
    <dgm:cxn modelId="{4C92E877-62AA-48F7-B044-D408C10F2A29}" type="presParOf" srcId="{FFCC6FEA-2046-4ED3-AF65-F9A6F8AB4426}" destId="{78FD765A-EB42-4F5A-86D0-2591067D8664}" srcOrd="1" destOrd="0" presId="urn:microsoft.com/office/officeart/2011/layout/RadialPictureList"/>
    <dgm:cxn modelId="{AC721D86-004F-4705-9457-6BD95F4739D9}" type="presParOf" srcId="{FFCC6FEA-2046-4ED3-AF65-F9A6F8AB4426}" destId="{2727FDF3-1928-45DF-9285-9B1000C418A9}" srcOrd="2" destOrd="0" presId="urn:microsoft.com/office/officeart/2011/layout/RadialPictureList"/>
    <dgm:cxn modelId="{E0CDA479-036F-4C76-9A7A-425479DC01DB}" type="presParOf" srcId="{FFCC6FEA-2046-4ED3-AF65-F9A6F8AB4426}" destId="{33B772F4-F88E-45AE-B7B5-DF1525C87957}" srcOrd="3" destOrd="0" presId="urn:microsoft.com/office/officeart/2011/layout/RadialPictureList"/>
    <dgm:cxn modelId="{AC595984-6FBD-4369-98BF-3CE7551A33D3}" type="presParOf" srcId="{FFCC6FEA-2046-4ED3-AF65-F9A6F8AB4426}" destId="{A6C183A1-A2F7-41BD-8301-B77C72EFFF8C}" srcOrd="4" destOrd="0" presId="urn:microsoft.com/office/officeart/2011/layout/RadialPictureList"/>
    <dgm:cxn modelId="{8D7030BA-24DE-4F64-BD5E-7DE14AC84376}" type="presParOf" srcId="{A6C183A1-A2F7-41BD-8301-B77C72EFFF8C}" destId="{82CB68F8-DE8F-444B-9E2E-7516B3E7F526}" srcOrd="0" destOrd="0" presId="urn:microsoft.com/office/officeart/2011/layout/RadialPictureList"/>
    <dgm:cxn modelId="{1BAFBA9C-8004-4077-90E8-B14DB383DC00}" type="presParOf" srcId="{FFCC6FEA-2046-4ED3-AF65-F9A6F8AB4426}" destId="{86308DA6-B29B-4878-9EFD-9B45CB73710E}" srcOrd="5" destOrd="0" presId="urn:microsoft.com/office/officeart/2011/layout/RadialPictureList"/>
    <dgm:cxn modelId="{FEAE0C43-93EE-4423-966F-CE3A3F2C719E}" type="presParOf" srcId="{FFCC6FEA-2046-4ED3-AF65-F9A6F8AB4426}" destId="{EF220EBF-1BBF-4029-A242-B0923BDB8732}" srcOrd="6" destOrd="0" presId="urn:microsoft.com/office/officeart/2011/layout/RadialPictureList"/>
    <dgm:cxn modelId="{02C83110-0E54-43F4-8080-2CEA5C1DE27B}" type="presParOf" srcId="{EF220EBF-1BBF-4029-A242-B0923BDB8732}" destId="{00BA29A2-2649-464B-9E89-C7C8B2ECB9E6}" srcOrd="0" destOrd="0" presId="urn:microsoft.com/office/officeart/2011/layout/RadialPictureList"/>
    <dgm:cxn modelId="{11F0149E-EA87-4A51-952D-9E573FB924CD}" type="presParOf" srcId="{FFCC6FEA-2046-4ED3-AF65-F9A6F8AB4426}" destId="{CDB9C27E-8453-4E0F-B16A-0557EE539BFF}"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A9EDA-EDE3-499F-8E71-0BD0B2E26AFB}">
      <dsp:nvSpPr>
        <dsp:cNvPr id="0" name=""/>
        <dsp:cNvSpPr/>
      </dsp:nvSpPr>
      <dsp:spPr>
        <a:xfrm>
          <a:off x="3469" y="1466"/>
          <a:ext cx="1774677" cy="202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en-US" sz="4000" kern="1200" dirty="0">
              <a:latin typeface="Amasis MT Pro Black" panose="02040A04050005020304" pitchFamily="18" charset="0"/>
            </a:rPr>
            <a:t>SRA</a:t>
          </a:r>
          <a:endParaRPr lang="en-ID" sz="4000" kern="1200" dirty="0">
            <a:latin typeface="Amasis MT Pro Black" panose="02040A04050005020304" pitchFamily="18" charset="0"/>
          </a:endParaRPr>
        </a:p>
      </dsp:txBody>
      <dsp:txXfrm>
        <a:off x="3469" y="1466"/>
        <a:ext cx="1774677" cy="2026046"/>
      </dsp:txXfrm>
    </dsp:sp>
    <dsp:sp modelId="{EF87F4FA-35AD-45FE-B6EB-57CCDAC5AD9B}">
      <dsp:nvSpPr>
        <dsp:cNvPr id="0" name=""/>
        <dsp:cNvSpPr/>
      </dsp:nvSpPr>
      <dsp:spPr>
        <a:xfrm>
          <a:off x="1778147" y="686662"/>
          <a:ext cx="354935" cy="655655"/>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FBC03-44F8-4F14-98A2-FDB26E91E1C2}">
      <dsp:nvSpPr>
        <dsp:cNvPr id="0" name=""/>
        <dsp:cNvSpPr/>
      </dsp:nvSpPr>
      <dsp:spPr>
        <a:xfrm>
          <a:off x="2275057" y="126700"/>
          <a:ext cx="4827123" cy="177557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masis MT Pro Black" panose="02040A04050005020304" pitchFamily="18" charset="0"/>
            </a:rPr>
            <a:t>TAMBAHKAN DALAM SK TIM SRA</a:t>
          </a:r>
          <a:endParaRPr lang="en-ID" sz="2400" kern="1200" dirty="0">
            <a:latin typeface="Amasis MT Pro Black" panose="02040A04050005020304" pitchFamily="18" charset="0"/>
          </a:endParaRPr>
        </a:p>
      </dsp:txBody>
      <dsp:txXfrm>
        <a:off x="2275057" y="126700"/>
        <a:ext cx="4827123" cy="1775578"/>
      </dsp:txXfrm>
    </dsp:sp>
    <dsp:sp modelId="{222F7724-6721-4061-BD58-FBFD0CA294AE}">
      <dsp:nvSpPr>
        <dsp:cNvPr id="0" name=""/>
        <dsp:cNvSpPr/>
      </dsp:nvSpPr>
      <dsp:spPr>
        <a:xfrm>
          <a:off x="3469" y="2036486"/>
          <a:ext cx="1575132" cy="202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a:latin typeface="Amasis MT Pro Black" panose="02040A04050005020304" pitchFamily="18" charset="0"/>
            </a:rPr>
            <a:t>NON</a:t>
          </a:r>
          <a:r>
            <a:rPr lang="en-US" sz="2000" kern="1200" dirty="0">
              <a:latin typeface="Amasis MT Pro Black" panose="02040A04050005020304" pitchFamily="18" charset="0"/>
            </a:rPr>
            <a:t> </a:t>
          </a:r>
          <a:r>
            <a:rPr lang="en-US" sz="2800" kern="1200" dirty="0">
              <a:latin typeface="Amasis MT Pro Black" panose="02040A04050005020304" pitchFamily="18" charset="0"/>
            </a:rPr>
            <a:t>SRA</a:t>
          </a:r>
          <a:endParaRPr lang="en-ID" sz="2000" kern="1200" dirty="0">
            <a:latin typeface="Amasis MT Pro Black" panose="02040A04050005020304" pitchFamily="18" charset="0"/>
          </a:endParaRPr>
        </a:p>
      </dsp:txBody>
      <dsp:txXfrm>
        <a:off x="3469" y="2036486"/>
        <a:ext cx="1575132" cy="2026046"/>
      </dsp:txXfrm>
    </dsp:sp>
    <dsp:sp modelId="{361FDD4E-9A83-4639-9A14-8FCD74705A82}">
      <dsp:nvSpPr>
        <dsp:cNvPr id="0" name=""/>
        <dsp:cNvSpPr/>
      </dsp:nvSpPr>
      <dsp:spPr>
        <a:xfrm>
          <a:off x="1578602" y="2204507"/>
          <a:ext cx="354935" cy="1690004"/>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026B79-BC32-472A-96FF-EC60F0A10AF3}">
      <dsp:nvSpPr>
        <dsp:cNvPr id="0" name=""/>
        <dsp:cNvSpPr/>
      </dsp:nvSpPr>
      <dsp:spPr>
        <a:xfrm>
          <a:off x="2320449" y="2073727"/>
          <a:ext cx="4769584" cy="1935237"/>
        </a:xfrm>
        <a:prstGeom prst="rect">
          <a:avLst/>
        </a:prstGeom>
        <a:gradFill rotWithShape="0">
          <a:gsLst>
            <a:gs pos="0">
              <a:schemeClr val="accent5">
                <a:hueOff val="-11749151"/>
                <a:satOff val="15381"/>
                <a:lumOff val="21962"/>
                <a:alphaOff val="0"/>
                <a:tint val="100000"/>
                <a:shade val="100000"/>
                <a:satMod val="130000"/>
              </a:schemeClr>
            </a:gs>
            <a:gs pos="100000">
              <a:schemeClr val="accent5">
                <a:hueOff val="-11749151"/>
                <a:satOff val="15381"/>
                <a:lumOff val="219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002060"/>
              </a:solidFill>
              <a:latin typeface="Amasis MT Pro Black" panose="02040A04050005020304" pitchFamily="18" charset="0"/>
            </a:rPr>
            <a:t>BUAT SK DARI KEPALA SATUAN PENDIDIKAN</a:t>
          </a:r>
          <a:endParaRPr lang="en-ID" sz="2000" kern="1200" dirty="0">
            <a:solidFill>
              <a:srgbClr val="002060"/>
            </a:solidFill>
            <a:latin typeface="Amasis MT Pro Black" panose="02040A04050005020304" pitchFamily="18" charset="0"/>
          </a:endParaRPr>
        </a:p>
      </dsp:txBody>
      <dsp:txXfrm>
        <a:off x="2320449" y="2073727"/>
        <a:ext cx="4769584" cy="1935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C9853-14D8-4095-BABD-94B90116C40C}">
      <dsp:nvSpPr>
        <dsp:cNvPr id="0" name=""/>
        <dsp:cNvSpPr/>
      </dsp:nvSpPr>
      <dsp:spPr>
        <a:xfrm rot="1770242">
          <a:off x="2683042" y="2741558"/>
          <a:ext cx="831833" cy="58095"/>
        </a:xfrm>
        <a:custGeom>
          <a:avLst/>
          <a:gdLst/>
          <a:ahLst/>
          <a:cxnLst/>
          <a:rect l="0" t="0" r="0" b="0"/>
          <a:pathLst>
            <a:path>
              <a:moveTo>
                <a:pt x="0" y="29047"/>
              </a:moveTo>
              <a:lnTo>
                <a:pt x="831833" y="2904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620E4-8A0A-41EC-8046-E66E69190810}">
      <dsp:nvSpPr>
        <dsp:cNvPr id="0" name=""/>
        <dsp:cNvSpPr/>
      </dsp:nvSpPr>
      <dsp:spPr>
        <a:xfrm rot="20125474">
          <a:off x="2698579" y="1448864"/>
          <a:ext cx="847795" cy="58095"/>
        </a:xfrm>
        <a:custGeom>
          <a:avLst/>
          <a:gdLst/>
          <a:ahLst/>
          <a:cxnLst/>
          <a:rect l="0" t="0" r="0" b="0"/>
          <a:pathLst>
            <a:path>
              <a:moveTo>
                <a:pt x="0" y="29047"/>
              </a:moveTo>
              <a:lnTo>
                <a:pt x="847795" y="2904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19E6CB-E7FA-4B9A-8476-12A34082769C}">
      <dsp:nvSpPr>
        <dsp:cNvPr id="0" name=""/>
        <dsp:cNvSpPr/>
      </dsp:nvSpPr>
      <dsp:spPr>
        <a:xfrm>
          <a:off x="573334" y="788905"/>
          <a:ext cx="2545463" cy="254546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0453C5-6C73-4516-AC1D-F9AA683AA28C}">
      <dsp:nvSpPr>
        <dsp:cNvPr id="0" name=""/>
        <dsp:cNvSpPr/>
      </dsp:nvSpPr>
      <dsp:spPr>
        <a:xfrm>
          <a:off x="3439439" y="216009"/>
          <a:ext cx="1527277" cy="1535448"/>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NON PIDANA</a:t>
          </a:r>
        </a:p>
        <a:p>
          <a:pPr lvl="0" algn="ctr" defTabSz="889000">
            <a:lnSpc>
              <a:spcPct val="90000"/>
            </a:lnSpc>
            <a:spcBef>
              <a:spcPct val="0"/>
            </a:spcBef>
            <a:spcAft>
              <a:spcPct val="35000"/>
            </a:spcAft>
          </a:pPr>
          <a:r>
            <a:rPr lang="en-US" sz="1600" b="1" kern="1200" dirty="0" err="1"/>
            <a:t>Kasus</a:t>
          </a:r>
          <a:r>
            <a:rPr lang="en-US" sz="1600" b="1" kern="1200" dirty="0"/>
            <a:t> </a:t>
          </a:r>
          <a:r>
            <a:rPr lang="en-US" sz="1600" b="1" kern="1200" dirty="0" err="1"/>
            <a:t>Ringan</a:t>
          </a:r>
          <a:r>
            <a:rPr lang="en-US" sz="1600" b="1" kern="1200" dirty="0"/>
            <a:t> Dan Sedang </a:t>
          </a:r>
          <a:endParaRPr lang="en-ID" sz="1600" b="1" kern="1200" dirty="0"/>
        </a:p>
      </dsp:txBody>
      <dsp:txXfrm>
        <a:off x="3663104" y="440870"/>
        <a:ext cx="1079947" cy="1085726"/>
      </dsp:txXfrm>
    </dsp:sp>
    <dsp:sp modelId="{6BF5D43C-8C90-4420-9B91-FAF4DFCCAD1A}">
      <dsp:nvSpPr>
        <dsp:cNvPr id="0" name=""/>
        <dsp:cNvSpPr/>
      </dsp:nvSpPr>
      <dsp:spPr>
        <a:xfrm>
          <a:off x="5119445" y="216009"/>
          <a:ext cx="2290916" cy="153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err="1"/>
            <a:t>terlambat</a:t>
          </a:r>
          <a:endParaRPr lang="en-ID" sz="1600" b="1" kern="1200" dirty="0"/>
        </a:p>
        <a:p>
          <a:pPr marL="171450" lvl="1" indent="-171450" algn="l" defTabSz="711200">
            <a:lnSpc>
              <a:spcPct val="90000"/>
            </a:lnSpc>
            <a:spcBef>
              <a:spcPct val="0"/>
            </a:spcBef>
            <a:spcAft>
              <a:spcPct val="15000"/>
            </a:spcAft>
            <a:buChar char="••"/>
          </a:pPr>
          <a:r>
            <a:rPr lang="en-US" sz="1600" b="1" kern="1200" dirty="0"/>
            <a:t>Bullying</a:t>
          </a:r>
          <a:endParaRPr lang="en-ID" sz="1600" b="1" kern="1200" dirty="0"/>
        </a:p>
        <a:p>
          <a:pPr marL="171450" lvl="1" indent="-171450" algn="l" defTabSz="711200">
            <a:lnSpc>
              <a:spcPct val="90000"/>
            </a:lnSpc>
            <a:spcBef>
              <a:spcPct val="0"/>
            </a:spcBef>
            <a:spcAft>
              <a:spcPct val="15000"/>
            </a:spcAft>
            <a:buChar char="••"/>
          </a:pPr>
          <a:r>
            <a:rPr lang="en-US" sz="1600" b="1" kern="1200" dirty="0" err="1"/>
            <a:t>Membuat</a:t>
          </a:r>
          <a:r>
            <a:rPr lang="en-US" sz="1600" b="1" kern="1200" dirty="0"/>
            <a:t> </a:t>
          </a:r>
          <a:r>
            <a:rPr lang="en-US" sz="1600" b="1" kern="1200" dirty="0" err="1"/>
            <a:t>gaduh</a:t>
          </a:r>
          <a:r>
            <a:rPr lang="en-US" sz="1600" b="1" kern="1200" dirty="0"/>
            <a:t> di </a:t>
          </a:r>
          <a:r>
            <a:rPr lang="en-US" sz="1600" b="1" kern="1200" dirty="0" err="1"/>
            <a:t>kelas</a:t>
          </a:r>
          <a:endParaRPr lang="en-ID" sz="1600" b="1" kern="1200" dirty="0"/>
        </a:p>
        <a:p>
          <a:pPr marL="171450" lvl="1" indent="-171450" algn="l" defTabSz="711200">
            <a:lnSpc>
              <a:spcPct val="90000"/>
            </a:lnSpc>
            <a:spcBef>
              <a:spcPct val="0"/>
            </a:spcBef>
            <a:spcAft>
              <a:spcPct val="15000"/>
            </a:spcAft>
            <a:buChar char="••"/>
          </a:pPr>
          <a:r>
            <a:rPr lang="en-US" sz="1600" b="1" kern="1200" dirty="0" err="1"/>
            <a:t>Merokok</a:t>
          </a:r>
          <a:endParaRPr lang="en-ID" sz="1600" b="1" kern="1200" dirty="0"/>
        </a:p>
        <a:p>
          <a:pPr marL="171450" lvl="1" indent="-171450" algn="l" defTabSz="711200">
            <a:lnSpc>
              <a:spcPct val="90000"/>
            </a:lnSpc>
            <a:spcBef>
              <a:spcPct val="0"/>
            </a:spcBef>
            <a:spcAft>
              <a:spcPct val="15000"/>
            </a:spcAft>
            <a:buChar char="••"/>
          </a:pPr>
          <a:r>
            <a:rPr lang="en-US" sz="1600" b="1" kern="1200" dirty="0" err="1"/>
            <a:t>Berpacaran</a:t>
          </a:r>
          <a:endParaRPr lang="en-ID" sz="1600" b="1" kern="1200" dirty="0"/>
        </a:p>
        <a:p>
          <a:pPr marL="171450" lvl="1" indent="-171450" algn="l" defTabSz="711200">
            <a:lnSpc>
              <a:spcPct val="90000"/>
            </a:lnSpc>
            <a:spcBef>
              <a:spcPct val="0"/>
            </a:spcBef>
            <a:spcAft>
              <a:spcPct val="15000"/>
            </a:spcAft>
            <a:buChar char="••"/>
          </a:pPr>
          <a:r>
            <a:rPr lang="en-US" sz="1600" b="1" kern="1200" dirty="0" err="1"/>
            <a:t>Rambut</a:t>
          </a:r>
          <a:r>
            <a:rPr lang="en-US" sz="1600" b="1" kern="1200" dirty="0"/>
            <a:t> </a:t>
          </a:r>
          <a:r>
            <a:rPr lang="en-US" sz="1600" b="1" kern="1200" dirty="0" err="1"/>
            <a:t>gondrong</a:t>
          </a:r>
          <a:endParaRPr lang="en-ID" sz="1600" b="1" kern="1200" dirty="0"/>
        </a:p>
        <a:p>
          <a:pPr marL="171450" lvl="1" indent="-171450" algn="l" defTabSz="711200">
            <a:lnSpc>
              <a:spcPct val="90000"/>
            </a:lnSpc>
            <a:spcBef>
              <a:spcPct val="0"/>
            </a:spcBef>
            <a:spcAft>
              <a:spcPct val="15000"/>
            </a:spcAft>
            <a:buChar char="••"/>
          </a:pPr>
          <a:r>
            <a:rPr lang="en-US" sz="1600" b="1" kern="1200" dirty="0" err="1"/>
            <a:t>dll</a:t>
          </a:r>
          <a:endParaRPr lang="en-ID" sz="1600" b="1" kern="1200" dirty="0"/>
        </a:p>
        <a:p>
          <a:pPr marL="171450" lvl="1" indent="-171450" algn="l" defTabSz="711200">
            <a:lnSpc>
              <a:spcPct val="90000"/>
            </a:lnSpc>
            <a:spcBef>
              <a:spcPct val="0"/>
            </a:spcBef>
            <a:spcAft>
              <a:spcPct val="15000"/>
            </a:spcAft>
            <a:buChar char="••"/>
          </a:pPr>
          <a:endParaRPr lang="en-ID" sz="1600" b="1" kern="1200" dirty="0"/>
        </a:p>
        <a:p>
          <a:pPr marL="114300" lvl="1" indent="-114300" algn="l" defTabSz="533400">
            <a:lnSpc>
              <a:spcPct val="90000"/>
            </a:lnSpc>
            <a:spcBef>
              <a:spcPct val="0"/>
            </a:spcBef>
            <a:spcAft>
              <a:spcPct val="15000"/>
            </a:spcAft>
            <a:buChar char="••"/>
          </a:pPr>
          <a:endParaRPr lang="en-ID" sz="1200" kern="1200" dirty="0"/>
        </a:p>
      </dsp:txBody>
      <dsp:txXfrm>
        <a:off x="5119445" y="216009"/>
        <a:ext cx="2290916" cy="1535448"/>
      </dsp:txXfrm>
    </dsp:sp>
    <dsp:sp modelId="{F5228289-3991-436B-9870-FE11CAFDC3F7}">
      <dsp:nvSpPr>
        <dsp:cNvPr id="0" name=""/>
        <dsp:cNvSpPr/>
      </dsp:nvSpPr>
      <dsp:spPr>
        <a:xfrm>
          <a:off x="3349238" y="2635896"/>
          <a:ext cx="1527277" cy="1416901"/>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PIDANA/FATAL </a:t>
          </a:r>
          <a:endParaRPr lang="en-ID" sz="1800" b="1" kern="1200" dirty="0"/>
        </a:p>
      </dsp:txBody>
      <dsp:txXfrm>
        <a:off x="3572903" y="2843396"/>
        <a:ext cx="1079947" cy="1001901"/>
      </dsp:txXfrm>
    </dsp:sp>
    <dsp:sp modelId="{D0CFAAC3-2F3A-4093-9007-D61D76BF46B5}">
      <dsp:nvSpPr>
        <dsp:cNvPr id="0" name=""/>
        <dsp:cNvSpPr/>
      </dsp:nvSpPr>
      <dsp:spPr>
        <a:xfrm>
          <a:off x="5029244" y="2635896"/>
          <a:ext cx="2290916" cy="141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err="1"/>
            <a:t>Napza</a:t>
          </a:r>
          <a:endParaRPr lang="en-ID" sz="1600" b="1" kern="1200" dirty="0"/>
        </a:p>
        <a:p>
          <a:pPr marL="171450" lvl="1" indent="-171450" algn="l" defTabSz="711200">
            <a:lnSpc>
              <a:spcPct val="90000"/>
            </a:lnSpc>
            <a:spcBef>
              <a:spcPct val="0"/>
            </a:spcBef>
            <a:spcAft>
              <a:spcPct val="15000"/>
            </a:spcAft>
            <a:buChar char="••"/>
          </a:pPr>
          <a:r>
            <a:rPr lang="en-US" sz="1600" b="1" kern="1200" dirty="0" err="1"/>
            <a:t>Kekerasan</a:t>
          </a:r>
          <a:r>
            <a:rPr lang="en-US" sz="1600" b="1" kern="1200" dirty="0"/>
            <a:t> </a:t>
          </a:r>
          <a:r>
            <a:rPr lang="en-US" sz="1600" b="1" kern="1200" dirty="0" err="1"/>
            <a:t>seksual</a:t>
          </a:r>
          <a:endParaRPr lang="en-ID" sz="1600" b="1" kern="1200" dirty="0"/>
        </a:p>
        <a:p>
          <a:pPr marL="171450" lvl="1" indent="-171450" algn="l" defTabSz="711200">
            <a:lnSpc>
              <a:spcPct val="90000"/>
            </a:lnSpc>
            <a:spcBef>
              <a:spcPct val="0"/>
            </a:spcBef>
            <a:spcAft>
              <a:spcPct val="15000"/>
            </a:spcAft>
            <a:buChar char="••"/>
          </a:pPr>
          <a:r>
            <a:rPr lang="en-US" sz="1600" b="1" kern="1200" dirty="0" err="1"/>
            <a:t>Kekerasan</a:t>
          </a:r>
          <a:r>
            <a:rPr lang="en-US" sz="1600" b="1" kern="1200" dirty="0"/>
            <a:t>  yang </a:t>
          </a:r>
          <a:r>
            <a:rPr lang="en-US" sz="1600" b="1" kern="1200" dirty="0" err="1"/>
            <a:t>mengkibatkan</a:t>
          </a:r>
          <a:r>
            <a:rPr lang="en-US" sz="1600" b="1" kern="1200" dirty="0"/>
            <a:t> trauma/</a:t>
          </a:r>
          <a:r>
            <a:rPr lang="en-US" sz="1600" b="1" kern="1200" dirty="0" err="1"/>
            <a:t>cacat</a:t>
          </a:r>
          <a:r>
            <a:rPr lang="en-US" sz="1600" b="1" kern="1200" dirty="0"/>
            <a:t>/ </a:t>
          </a:r>
          <a:r>
            <a:rPr lang="en-US" sz="1600" b="1" kern="1200" dirty="0" err="1"/>
            <a:t>kematian</a:t>
          </a:r>
          <a:endParaRPr lang="en-ID" sz="1600" b="1" kern="1200" dirty="0"/>
        </a:p>
        <a:p>
          <a:pPr marL="171450" lvl="1" indent="-171450" algn="l" defTabSz="711200">
            <a:lnSpc>
              <a:spcPct val="90000"/>
            </a:lnSpc>
            <a:spcBef>
              <a:spcPct val="0"/>
            </a:spcBef>
            <a:spcAft>
              <a:spcPct val="15000"/>
            </a:spcAft>
            <a:buChar char="••"/>
          </a:pPr>
          <a:r>
            <a:rPr lang="en-US" sz="1600" b="1" kern="1200" dirty="0" err="1"/>
            <a:t>Perkawinan</a:t>
          </a:r>
          <a:r>
            <a:rPr lang="en-US" sz="1600" b="1" kern="1200" dirty="0"/>
            <a:t> </a:t>
          </a:r>
          <a:r>
            <a:rPr lang="en-US" sz="1600" b="1" kern="1200" dirty="0" err="1"/>
            <a:t>anak</a:t>
          </a:r>
          <a:endParaRPr lang="en-ID" sz="1600" b="1" kern="1200" dirty="0"/>
        </a:p>
        <a:p>
          <a:pPr marL="171450" lvl="1" indent="-171450" algn="l" defTabSz="711200">
            <a:lnSpc>
              <a:spcPct val="90000"/>
            </a:lnSpc>
            <a:spcBef>
              <a:spcPct val="0"/>
            </a:spcBef>
            <a:spcAft>
              <a:spcPct val="15000"/>
            </a:spcAft>
            <a:buChar char="••"/>
          </a:pPr>
          <a:r>
            <a:rPr lang="en-US" sz="1600" b="1" kern="1200" dirty="0"/>
            <a:t>Anak </a:t>
          </a:r>
          <a:r>
            <a:rPr lang="en-US" sz="1600" b="1" kern="1200" dirty="0" err="1"/>
            <a:t>hamil</a:t>
          </a:r>
          <a:endParaRPr lang="en-ID" sz="1600" b="1" kern="1200" dirty="0"/>
        </a:p>
        <a:p>
          <a:pPr marL="171450" lvl="1" indent="-171450" algn="l" defTabSz="711200">
            <a:lnSpc>
              <a:spcPct val="90000"/>
            </a:lnSpc>
            <a:spcBef>
              <a:spcPct val="0"/>
            </a:spcBef>
            <a:spcAft>
              <a:spcPct val="15000"/>
            </a:spcAft>
            <a:buChar char="••"/>
          </a:pPr>
          <a:r>
            <a:rPr lang="en-US" sz="1600" b="1" kern="1200" dirty="0" err="1"/>
            <a:t>dll</a:t>
          </a:r>
          <a:endParaRPr lang="en-ID" sz="1600" b="1" kern="1200" dirty="0"/>
        </a:p>
        <a:p>
          <a:pPr marL="171450" lvl="1" indent="-171450" algn="l" defTabSz="711200">
            <a:lnSpc>
              <a:spcPct val="90000"/>
            </a:lnSpc>
            <a:spcBef>
              <a:spcPct val="0"/>
            </a:spcBef>
            <a:spcAft>
              <a:spcPct val="15000"/>
            </a:spcAft>
            <a:buChar char="••"/>
          </a:pPr>
          <a:endParaRPr lang="en-ID" sz="1600" kern="1200" dirty="0"/>
        </a:p>
        <a:p>
          <a:pPr marL="171450" lvl="1" indent="-171450" algn="l" defTabSz="711200">
            <a:lnSpc>
              <a:spcPct val="90000"/>
            </a:lnSpc>
            <a:spcBef>
              <a:spcPct val="0"/>
            </a:spcBef>
            <a:spcAft>
              <a:spcPct val="15000"/>
            </a:spcAft>
            <a:buChar char="••"/>
          </a:pPr>
          <a:endParaRPr lang="en-ID" sz="1600" kern="1200" dirty="0"/>
        </a:p>
      </dsp:txBody>
      <dsp:txXfrm>
        <a:off x="5029244" y="2635896"/>
        <a:ext cx="2290916" cy="1416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2188-E1F7-40B7-85B0-AC7ED9073AC2}">
      <dsp:nvSpPr>
        <dsp:cNvPr id="0" name=""/>
        <dsp:cNvSpPr/>
      </dsp:nvSpPr>
      <dsp:spPr>
        <a:xfrm>
          <a:off x="2125874" y="1408"/>
          <a:ext cx="2106749" cy="105337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b="1" kern="1200" dirty="0">
              <a:latin typeface="Copperplate Gothic Light" panose="020E0507020206020404" pitchFamily="34" charset="0"/>
            </a:rPr>
            <a:t>ORANG DEWASA</a:t>
          </a:r>
          <a:endParaRPr lang="en-ID" sz="3100" b="1" kern="1200" dirty="0">
            <a:latin typeface="Copperplate Gothic Light" panose="020E0507020206020404" pitchFamily="34" charset="0"/>
          </a:endParaRPr>
        </a:p>
      </dsp:txBody>
      <dsp:txXfrm>
        <a:off x="2156726" y="32260"/>
        <a:ext cx="2045045" cy="991670"/>
      </dsp:txXfrm>
    </dsp:sp>
    <dsp:sp modelId="{10D7E9A8-518D-46A5-ABDA-51301065D1EF}">
      <dsp:nvSpPr>
        <dsp:cNvPr id="0" name=""/>
        <dsp:cNvSpPr/>
      </dsp:nvSpPr>
      <dsp:spPr>
        <a:xfrm>
          <a:off x="2336549" y="1054783"/>
          <a:ext cx="210674" cy="790031"/>
        </a:xfrm>
        <a:custGeom>
          <a:avLst/>
          <a:gdLst/>
          <a:ahLst/>
          <a:cxnLst/>
          <a:rect l="0" t="0" r="0" b="0"/>
          <a:pathLst>
            <a:path>
              <a:moveTo>
                <a:pt x="0" y="0"/>
              </a:moveTo>
              <a:lnTo>
                <a:pt x="0" y="790031"/>
              </a:lnTo>
              <a:lnTo>
                <a:pt x="210674" y="79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9ACFB-310D-413B-9694-2DFF9FEA2B90}">
      <dsp:nvSpPr>
        <dsp:cNvPr id="0" name=""/>
        <dsp:cNvSpPr/>
      </dsp:nvSpPr>
      <dsp:spPr>
        <a:xfrm>
          <a:off x="2547224" y="1318127"/>
          <a:ext cx="1933372" cy="10533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t>1. </a:t>
          </a:r>
          <a:r>
            <a:rPr lang="en-US" sz="1600" b="1" kern="1200" dirty="0" err="1"/>
            <a:t>Tidak</a:t>
          </a:r>
          <a:r>
            <a:rPr lang="en-US" sz="1600" b="1" kern="1200" dirty="0"/>
            <a:t> </a:t>
          </a:r>
          <a:r>
            <a:rPr lang="en-US" sz="1600" b="1" kern="1200" dirty="0" err="1"/>
            <a:t>boleh</a:t>
          </a:r>
          <a:r>
            <a:rPr lang="en-US" sz="1600" b="1" kern="1200" dirty="0"/>
            <a:t> </a:t>
          </a:r>
          <a:r>
            <a:rPr lang="en-US" sz="1600" b="1" kern="1200" dirty="0" err="1"/>
            <a:t>dilindungi</a:t>
          </a:r>
          <a:r>
            <a:rPr lang="en-US" sz="1600" b="1" kern="1200" dirty="0"/>
            <a:t> </a:t>
          </a:r>
          <a:r>
            <a:rPr lang="en-US" sz="1600" b="1" kern="1200" dirty="0" err="1"/>
            <a:t>karena</a:t>
          </a:r>
          <a:r>
            <a:rPr lang="en-US" sz="1600" b="1" kern="1200" dirty="0"/>
            <a:t> </a:t>
          </a:r>
          <a:r>
            <a:rPr lang="en-US" sz="1600" b="1" kern="1200" dirty="0" err="1"/>
            <a:t>tugas</a:t>
          </a:r>
          <a:r>
            <a:rPr lang="en-US" sz="1600" b="1" kern="1200" dirty="0"/>
            <a:t> </a:t>
          </a:r>
          <a:r>
            <a:rPr lang="en-US" sz="1600" b="1" kern="1200" dirty="0" err="1"/>
            <a:t>seharusnya</a:t>
          </a:r>
          <a:r>
            <a:rPr lang="en-US" sz="1600" b="1" kern="1200" dirty="0"/>
            <a:t> </a:t>
          </a:r>
          <a:r>
            <a:rPr lang="en-US" sz="1600" b="1" kern="1200" dirty="0" err="1"/>
            <a:t>adalah</a:t>
          </a:r>
          <a:r>
            <a:rPr lang="en-US" sz="1600" b="1" kern="1200" dirty="0"/>
            <a:t> </a:t>
          </a:r>
          <a:r>
            <a:rPr lang="en-US" sz="1600" b="1" kern="1200" dirty="0" err="1"/>
            <a:t>pelindung</a:t>
          </a:r>
          <a:endParaRPr lang="en-ID" sz="1600" b="1" kern="1200" dirty="0"/>
        </a:p>
      </dsp:txBody>
      <dsp:txXfrm>
        <a:off x="2578076" y="1348979"/>
        <a:ext cx="1871668" cy="991670"/>
      </dsp:txXfrm>
    </dsp:sp>
    <dsp:sp modelId="{532618E3-3051-4B7C-AB59-E84B61BF0FB2}">
      <dsp:nvSpPr>
        <dsp:cNvPr id="0" name=""/>
        <dsp:cNvSpPr/>
      </dsp:nvSpPr>
      <dsp:spPr>
        <a:xfrm>
          <a:off x="2336549" y="1054783"/>
          <a:ext cx="210674" cy="2240686"/>
        </a:xfrm>
        <a:custGeom>
          <a:avLst/>
          <a:gdLst/>
          <a:ahLst/>
          <a:cxnLst/>
          <a:rect l="0" t="0" r="0" b="0"/>
          <a:pathLst>
            <a:path>
              <a:moveTo>
                <a:pt x="0" y="0"/>
              </a:moveTo>
              <a:lnTo>
                <a:pt x="0" y="2240686"/>
              </a:lnTo>
              <a:lnTo>
                <a:pt x="210674" y="2240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0FBB80-8A93-4A0A-93E7-7B55166CEC1C}">
      <dsp:nvSpPr>
        <dsp:cNvPr id="0" name=""/>
        <dsp:cNvSpPr/>
      </dsp:nvSpPr>
      <dsp:spPr>
        <a:xfrm>
          <a:off x="2547224" y="2634846"/>
          <a:ext cx="2112985" cy="13212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t>2. </a:t>
          </a:r>
          <a:r>
            <a:rPr lang="en-US" sz="1200" b="1" kern="1200" dirty="0" err="1"/>
            <a:t>Dalam</a:t>
          </a:r>
          <a:r>
            <a:rPr lang="en-US" sz="1200" b="1" kern="1200" dirty="0"/>
            <a:t> </a:t>
          </a:r>
          <a:r>
            <a:rPr lang="en-US" sz="1200" b="1" kern="1200" dirty="0" err="1"/>
            <a:t>kasus</a:t>
          </a:r>
          <a:r>
            <a:rPr lang="en-US" sz="1200" b="1" kern="1200" dirty="0"/>
            <a:t> guru </a:t>
          </a:r>
          <a:r>
            <a:rPr lang="en-US" sz="1200" b="1" kern="1200" dirty="0" err="1"/>
            <a:t>pelaku</a:t>
          </a:r>
          <a:r>
            <a:rPr lang="en-US" sz="1200" b="1" kern="1200" dirty="0"/>
            <a:t>  </a:t>
          </a:r>
          <a:r>
            <a:rPr lang="en-US" sz="1200" b="1" kern="1200" dirty="0" err="1"/>
            <a:t>pidana</a:t>
          </a:r>
          <a:r>
            <a:rPr lang="en-US" sz="1200" b="1" kern="1200" dirty="0"/>
            <a:t> </a:t>
          </a:r>
          <a:r>
            <a:rPr lang="en-US" sz="1200" b="1" kern="1200" dirty="0" err="1"/>
            <a:t>mendapat</a:t>
          </a:r>
          <a:r>
            <a:rPr lang="en-US" sz="1200" b="1" kern="1200" dirty="0"/>
            <a:t> </a:t>
          </a:r>
          <a:r>
            <a:rPr lang="en-US" sz="1200" b="1" kern="1200" dirty="0" err="1"/>
            <a:t>pemberatan</a:t>
          </a:r>
          <a:r>
            <a:rPr lang="en-US" sz="1200" b="1" kern="1200" dirty="0"/>
            <a:t> </a:t>
          </a:r>
          <a:r>
            <a:rPr lang="en-US" sz="1200" b="1" kern="1200" dirty="0" err="1"/>
            <a:t>karena</a:t>
          </a:r>
          <a:r>
            <a:rPr lang="en-US" sz="1200" b="1" kern="1200" dirty="0"/>
            <a:t> </a:t>
          </a:r>
          <a:r>
            <a:rPr lang="en-US" sz="1200" b="1" kern="1200" dirty="0" err="1"/>
            <a:t>fungsi</a:t>
          </a:r>
          <a:r>
            <a:rPr lang="en-US" sz="1200" b="1" kern="1200" dirty="0"/>
            <a:t> </a:t>
          </a:r>
          <a:r>
            <a:rPr lang="en-US" sz="1200" b="1" kern="1200" dirty="0" err="1"/>
            <a:t>sebagai</a:t>
          </a:r>
          <a:r>
            <a:rPr lang="en-US" sz="1200" b="1" kern="1200" dirty="0"/>
            <a:t> orang </a:t>
          </a:r>
          <a:r>
            <a:rPr lang="en-US" sz="1200" b="1" kern="1200" dirty="0" err="1"/>
            <a:t>tua</a:t>
          </a:r>
          <a:r>
            <a:rPr lang="en-US" sz="1200" b="1" kern="1200" dirty="0"/>
            <a:t> </a:t>
          </a:r>
          <a:r>
            <a:rPr lang="en-US" sz="1200" b="1" kern="1200" dirty="0" err="1"/>
            <a:t>pengganti</a:t>
          </a:r>
          <a:endParaRPr lang="en-US" sz="1200" b="1" kern="1200" dirty="0"/>
        </a:p>
        <a:p>
          <a:pPr lvl="0" algn="ctr" defTabSz="533400">
            <a:lnSpc>
              <a:spcPct val="90000"/>
            </a:lnSpc>
            <a:spcBef>
              <a:spcPct val="0"/>
            </a:spcBef>
            <a:spcAft>
              <a:spcPct val="35000"/>
            </a:spcAft>
          </a:pPr>
          <a:r>
            <a:rPr lang="en-US" sz="1200" b="1" kern="1200" dirty="0"/>
            <a:t>(</a:t>
          </a:r>
          <a:r>
            <a:rPr lang="en-US" sz="1200" b="1" kern="1200" dirty="0" err="1"/>
            <a:t>pasal</a:t>
          </a:r>
          <a:r>
            <a:rPr lang="en-US" sz="1200" b="1" kern="1200" dirty="0"/>
            <a:t> 82 </a:t>
          </a:r>
          <a:r>
            <a:rPr lang="en-US" sz="1200" b="1" kern="1200" dirty="0" err="1"/>
            <a:t>ayat</a:t>
          </a:r>
          <a:r>
            <a:rPr lang="en-US" sz="1200" b="1" kern="1200" dirty="0"/>
            <a:t> 2, UU 35/2014 ) </a:t>
          </a:r>
          <a:endParaRPr lang="en-ID" sz="1200" b="1" kern="1200" dirty="0"/>
        </a:p>
      </dsp:txBody>
      <dsp:txXfrm>
        <a:off x="2585922" y="2673544"/>
        <a:ext cx="2035589" cy="1243852"/>
      </dsp:txXfrm>
    </dsp:sp>
    <dsp:sp modelId="{02118879-5E14-4F4C-9E85-A5413BC835E6}">
      <dsp:nvSpPr>
        <dsp:cNvPr id="0" name=""/>
        <dsp:cNvSpPr/>
      </dsp:nvSpPr>
      <dsp:spPr>
        <a:xfrm>
          <a:off x="4765547" y="1408"/>
          <a:ext cx="2106749" cy="105337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b="1" kern="1200" dirty="0">
              <a:solidFill>
                <a:schemeClr val="tx1"/>
              </a:solidFill>
              <a:latin typeface="Copperplate Gothic Light" panose="020E0507020206020404" pitchFamily="34" charset="0"/>
            </a:rPr>
            <a:t>ANAK</a:t>
          </a:r>
          <a:r>
            <a:rPr lang="en-US" sz="3100" b="0" kern="1200" dirty="0"/>
            <a:t> </a:t>
          </a:r>
          <a:endParaRPr lang="en-ID" sz="3100" b="0" kern="1200" dirty="0"/>
        </a:p>
      </dsp:txBody>
      <dsp:txXfrm>
        <a:off x="4796399" y="32260"/>
        <a:ext cx="2045045" cy="991670"/>
      </dsp:txXfrm>
    </dsp:sp>
    <dsp:sp modelId="{DDCD3455-8CCC-4CBF-AE91-B45F44D09047}">
      <dsp:nvSpPr>
        <dsp:cNvPr id="0" name=""/>
        <dsp:cNvSpPr/>
      </dsp:nvSpPr>
      <dsp:spPr>
        <a:xfrm>
          <a:off x="4976222" y="1054783"/>
          <a:ext cx="210674" cy="790031"/>
        </a:xfrm>
        <a:custGeom>
          <a:avLst/>
          <a:gdLst/>
          <a:ahLst/>
          <a:cxnLst/>
          <a:rect l="0" t="0" r="0" b="0"/>
          <a:pathLst>
            <a:path>
              <a:moveTo>
                <a:pt x="0" y="0"/>
              </a:moveTo>
              <a:lnTo>
                <a:pt x="0" y="790031"/>
              </a:lnTo>
              <a:lnTo>
                <a:pt x="210674" y="79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6152E-9AF8-465F-9F4F-7D1E19E2464F}">
      <dsp:nvSpPr>
        <dsp:cNvPr id="0" name=""/>
        <dsp:cNvSpPr/>
      </dsp:nvSpPr>
      <dsp:spPr>
        <a:xfrm>
          <a:off x="5186897" y="1318127"/>
          <a:ext cx="1685399" cy="10533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t>ANAK SEBAGAI  PELAKU = KORBAN </a:t>
          </a:r>
          <a:r>
            <a:rPr lang="en-US" sz="1200" b="1" kern="1200" dirty="0">
              <a:sym typeface="Wingdings" panose="05000000000000000000" pitchFamily="2" charset="2"/>
            </a:rPr>
            <a:t> HARUS DITOLONG</a:t>
          </a:r>
          <a:endParaRPr lang="en-ID" sz="1200" b="1" kern="1200" dirty="0"/>
        </a:p>
      </dsp:txBody>
      <dsp:txXfrm>
        <a:off x="5217749" y="1348979"/>
        <a:ext cx="1623695" cy="991670"/>
      </dsp:txXfrm>
    </dsp:sp>
    <dsp:sp modelId="{3C483354-3C61-4F8D-AA1D-B02C8DF577CE}">
      <dsp:nvSpPr>
        <dsp:cNvPr id="0" name=""/>
        <dsp:cNvSpPr/>
      </dsp:nvSpPr>
      <dsp:spPr>
        <a:xfrm>
          <a:off x="4976222" y="1054783"/>
          <a:ext cx="210674" cy="2106749"/>
        </a:xfrm>
        <a:custGeom>
          <a:avLst/>
          <a:gdLst/>
          <a:ahLst/>
          <a:cxnLst/>
          <a:rect l="0" t="0" r="0" b="0"/>
          <a:pathLst>
            <a:path>
              <a:moveTo>
                <a:pt x="0" y="0"/>
              </a:moveTo>
              <a:lnTo>
                <a:pt x="0" y="2106749"/>
              </a:lnTo>
              <a:lnTo>
                <a:pt x="210674" y="21067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05F4F-E007-4A1E-905E-FDD1211B3730}">
      <dsp:nvSpPr>
        <dsp:cNvPr id="0" name=""/>
        <dsp:cNvSpPr/>
      </dsp:nvSpPr>
      <dsp:spPr>
        <a:xfrm>
          <a:off x="5186897" y="2634846"/>
          <a:ext cx="1685399" cy="10533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t>ANAK PELAKU KASUS PIDANA MEMAKAI UU 11/12 </a:t>
          </a:r>
          <a:r>
            <a:rPr lang="en-US" sz="1200" b="1" kern="1200" dirty="0" err="1"/>
            <a:t>ttg</a:t>
          </a:r>
          <a:r>
            <a:rPr lang="en-US" sz="1200" b="1" kern="1200" dirty="0"/>
            <a:t> SISTEM PERADILAN PIDANA ANAK (SPPA)</a:t>
          </a:r>
          <a:endParaRPr lang="en-ID" sz="1200" b="1" kern="1200" dirty="0"/>
        </a:p>
      </dsp:txBody>
      <dsp:txXfrm>
        <a:off x="5217749" y="2665698"/>
        <a:ext cx="1623695" cy="991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FFD71-32F0-405E-ADC2-09E30C3B13C3}">
      <dsp:nvSpPr>
        <dsp:cNvPr id="0" name=""/>
        <dsp:cNvSpPr/>
      </dsp:nvSpPr>
      <dsp:spPr>
        <a:xfrm>
          <a:off x="2857492" y="1205984"/>
          <a:ext cx="2230099" cy="223021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HAK KORBAN</a:t>
          </a:r>
          <a:endParaRPr lang="en-ID" sz="2800" kern="1200" dirty="0"/>
        </a:p>
      </dsp:txBody>
      <dsp:txXfrm>
        <a:off x="3184082" y="1532591"/>
        <a:ext cx="1576919" cy="1576996"/>
      </dsp:txXfrm>
    </dsp:sp>
    <dsp:sp modelId="{78FD765A-EB42-4F5A-86D0-2591067D8664}">
      <dsp:nvSpPr>
        <dsp:cNvPr id="0" name=""/>
        <dsp:cNvSpPr/>
      </dsp:nvSpPr>
      <dsp:spPr>
        <a:xfrm>
          <a:off x="1897734" y="0"/>
          <a:ext cx="4495513" cy="4686300"/>
        </a:xfrm>
        <a:prstGeom prst="blockArc">
          <a:avLst>
            <a:gd name="adj1" fmla="val 17527788"/>
            <a:gd name="adj2" fmla="val 4119114"/>
            <a:gd name="adj3" fmla="val 5750"/>
          </a:avLst>
        </a:prstGeom>
        <a:gradFill rotWithShape="0">
          <a:gsLst>
            <a:gs pos="0">
              <a:schemeClr val="accent5">
                <a:hueOff val="-11749151"/>
                <a:satOff val="15381"/>
                <a:lumOff val="21962"/>
                <a:alphaOff val="0"/>
                <a:tint val="100000"/>
                <a:shade val="100000"/>
                <a:satMod val="130000"/>
              </a:schemeClr>
            </a:gs>
            <a:gs pos="100000">
              <a:schemeClr val="accent5">
                <a:hueOff val="-11749151"/>
                <a:satOff val="15381"/>
                <a:lumOff val="219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27FDF3-1928-45DF-9285-9B1000C418A9}">
      <dsp:nvSpPr>
        <dsp:cNvPr id="0" name=""/>
        <dsp:cNvSpPr/>
      </dsp:nvSpPr>
      <dsp:spPr>
        <a:xfrm>
          <a:off x="5207903" y="395055"/>
          <a:ext cx="1194672" cy="119500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B772F4-F88E-45AE-B7B5-DF1525C87957}">
      <dsp:nvSpPr>
        <dsp:cNvPr id="0" name=""/>
        <dsp:cNvSpPr/>
      </dsp:nvSpPr>
      <dsp:spPr>
        <a:xfrm>
          <a:off x="6493192" y="414268"/>
          <a:ext cx="1599115" cy="115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1500" b="1" kern="1200" dirty="0"/>
            <a:t>PENANGANAN</a:t>
          </a:r>
          <a:endParaRPr lang="en-ID" sz="1500" b="1" kern="1200" dirty="0"/>
        </a:p>
      </dsp:txBody>
      <dsp:txXfrm>
        <a:off x="6493192" y="414268"/>
        <a:ext cx="1599115" cy="1156578"/>
      </dsp:txXfrm>
    </dsp:sp>
    <dsp:sp modelId="{82CB68F8-DE8F-444B-9E2E-7516B3E7F526}">
      <dsp:nvSpPr>
        <dsp:cNvPr id="0" name=""/>
        <dsp:cNvSpPr/>
      </dsp:nvSpPr>
      <dsp:spPr>
        <a:xfrm>
          <a:off x="5669648" y="1754550"/>
          <a:ext cx="1194672" cy="119500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6308DA6-B29B-4878-9EFD-9B45CB73710E}">
      <dsp:nvSpPr>
        <dsp:cNvPr id="0" name=""/>
        <dsp:cNvSpPr/>
      </dsp:nvSpPr>
      <dsp:spPr>
        <a:xfrm>
          <a:off x="6961600" y="1771421"/>
          <a:ext cx="1599115" cy="115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1500" b="1" kern="1200" dirty="0"/>
            <a:t>PERLINDUNGAN</a:t>
          </a:r>
          <a:endParaRPr lang="en-ID" sz="1500" b="1" kern="1200" dirty="0"/>
        </a:p>
      </dsp:txBody>
      <dsp:txXfrm>
        <a:off x="6961600" y="1771421"/>
        <a:ext cx="1599115" cy="1156578"/>
      </dsp:txXfrm>
    </dsp:sp>
    <dsp:sp modelId="{00BA29A2-2649-464B-9E89-C7C8B2ECB9E6}">
      <dsp:nvSpPr>
        <dsp:cNvPr id="0" name=""/>
        <dsp:cNvSpPr/>
      </dsp:nvSpPr>
      <dsp:spPr>
        <a:xfrm>
          <a:off x="5207903" y="3133260"/>
          <a:ext cx="1194672" cy="119500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DB9C27E-8453-4E0F-B16A-0557EE539BFF}">
      <dsp:nvSpPr>
        <dsp:cNvPr id="0" name=""/>
        <dsp:cNvSpPr/>
      </dsp:nvSpPr>
      <dsp:spPr>
        <a:xfrm>
          <a:off x="6493192" y="3157628"/>
          <a:ext cx="1599115" cy="115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n-US" sz="1500" b="1" kern="1200" dirty="0"/>
            <a:t>PEMULIHAN</a:t>
          </a:r>
          <a:endParaRPr lang="en-ID" sz="1500" b="1" kern="1200" dirty="0"/>
        </a:p>
      </dsp:txBody>
      <dsp:txXfrm>
        <a:off x="6493192" y="3157628"/>
        <a:ext cx="1599115" cy="115657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688647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167514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7" name="Google Shape;8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088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19:notes"/>
          <p:cNvSpPr>
            <a:spLocks noGrp="1" noRot="1" noChangeAspect="1"/>
          </p:cNvSpPr>
          <p:nvPr>
            <p:ph type="sldImg" idx="2"/>
          </p:nvPr>
        </p:nvSpPr>
        <p:spPr>
          <a:xfrm>
            <a:off x="95250"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2" name="Google Shape;982;p19:notes"/>
          <p:cNvSpPr txBox="1">
            <a:spLocks noGrp="1"/>
          </p:cNvSpPr>
          <p:nvPr>
            <p:ph type="body" idx="1"/>
          </p:nvPr>
        </p:nvSpPr>
        <p:spPr>
          <a:xfrm>
            <a:off x="681515" y="4724202"/>
            <a:ext cx="5452110" cy="447556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717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t>
            </a:r>
            <a:r>
              <a:rPr lang="en-US" dirty="0" err="1"/>
              <a:t>Shonkoff</a:t>
            </a:r>
            <a:r>
              <a:rPr lang="en-US" dirty="0"/>
              <a:t>, J. P. </a:t>
            </a:r>
            <a:r>
              <a:rPr lang="en-US" i="1" dirty="0"/>
              <a:t>(2008). </a:t>
            </a:r>
            <a:r>
              <a:rPr lang="en-US" dirty="0"/>
              <a:t>The Science of Child Development and the Future of Early Childhood Policy. Presented at the National Symposium on Early Childhood Science and Policy. June 26, 2008. </a:t>
            </a:r>
            <a:r>
              <a:rPr lang="en-US" dirty="0">
                <a:hlinkClick r:id="rId3"/>
              </a:rPr>
              <a:t>http://www.developingchild.harvard.edu/</a:t>
            </a:r>
            <a:endParaRPr lang="en-US" dirty="0"/>
          </a:p>
          <a:p>
            <a:pPr eaLnBrk="1" hangingPunct="1">
              <a:spcBef>
                <a:spcPct val="0"/>
              </a:spcBef>
            </a:pPr>
            <a:endParaRPr lang="en-US" dirty="0"/>
          </a:p>
        </p:txBody>
      </p:sp>
      <p:sp>
        <p:nvSpPr>
          <p:cNvPr id="5" name="Header Placeholder 4"/>
          <p:cNvSpPr>
            <a:spLocks noGrp="1"/>
          </p:cNvSpPr>
          <p:nvPr>
            <p:ph type="hdr" sz="quarter"/>
          </p:nvPr>
        </p:nvSpPr>
        <p:spPr>
          <a:xfrm>
            <a:off x="0" y="0"/>
            <a:ext cx="2971800" cy="457200"/>
          </a:xfrm>
          <a:prstGeom prst="rect">
            <a:avLst/>
          </a:prstGeom>
        </p:spPr>
        <p:txBody>
          <a:bodyPr/>
          <a:lstStyle/>
          <a:p>
            <a:pPr>
              <a:defRPr/>
            </a:pPr>
            <a:r>
              <a:rPr lang="id-ID"/>
              <a:t>Indonesia Heritage Foundation</a:t>
            </a:r>
          </a:p>
        </p:txBody>
      </p:sp>
      <p:sp>
        <p:nvSpPr>
          <p:cNvPr id="6" name="Date Placeholder 5"/>
          <p:cNvSpPr>
            <a:spLocks noGrp="1"/>
          </p:cNvSpPr>
          <p:nvPr>
            <p:ph type="dt" sz="quarter" idx="1"/>
          </p:nvPr>
        </p:nvSpPr>
        <p:spPr>
          <a:xfrm>
            <a:off x="3884613" y="0"/>
            <a:ext cx="2971800" cy="457200"/>
          </a:xfrm>
          <a:prstGeom prst="rect">
            <a:avLst/>
          </a:prstGeom>
        </p:spPr>
        <p:txBody>
          <a:bodyPr/>
          <a:lstStyle/>
          <a:p>
            <a:pPr>
              <a:defRPr/>
            </a:pPr>
            <a:endParaRPr lang="id-ID"/>
          </a:p>
        </p:txBody>
      </p:sp>
    </p:spTree>
    <p:extLst>
      <p:ext uri="{BB962C8B-B14F-4D97-AF65-F5344CB8AC3E}">
        <p14:creationId xmlns:p14="http://schemas.microsoft.com/office/powerpoint/2010/main" val="391241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0" name="Google Shape;8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60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571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7" name="Google Shape;8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162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
        <p:cNvGrpSpPr/>
        <p:nvPr/>
      </p:nvGrpSpPr>
      <p:grpSpPr>
        <a:xfrm>
          <a:off x="0" y="0"/>
          <a:ext cx="0" cy="0"/>
          <a:chOff x="0" y="0"/>
          <a:chExt cx="0" cy="0"/>
        </a:xfrm>
      </p:grpSpPr>
      <p:sp>
        <p:nvSpPr>
          <p:cNvPr id="11" name="Google Shape;11;p22"/>
          <p:cNvSpPr txBox="1">
            <a:spLocks noGrp="1"/>
          </p:cNvSpPr>
          <p:nvPr>
            <p:ph type="title"/>
          </p:nvPr>
        </p:nvSpPr>
        <p:spPr>
          <a:xfrm>
            <a:off x="4815309" y="1871700"/>
            <a:ext cx="3871500" cy="1400100"/>
          </a:xfrm>
          <a:prstGeom prst="rect">
            <a:avLst/>
          </a:prstGeom>
          <a:noFill/>
          <a:ln>
            <a:noFill/>
          </a:ln>
        </p:spPr>
        <p:txBody>
          <a:bodyPr spcFirstLastPara="1" wrap="square" lIns="91400" tIns="91400" rIns="91400" bIns="91400" anchor="t" anchorCtr="0">
            <a:noAutofit/>
          </a:bodyPr>
          <a:lstStyle>
            <a:lvl1pPr lvl="0" algn="r">
              <a:lnSpc>
                <a:spcPct val="100000"/>
              </a:lnSpc>
              <a:spcBef>
                <a:spcPts val="0"/>
              </a:spcBef>
              <a:spcAft>
                <a:spcPts val="0"/>
              </a:spcAft>
              <a:buSzPts val="4800"/>
              <a:buNone/>
              <a:defRPr sz="40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2" name="Google Shape;12;p22"/>
          <p:cNvSpPr txBox="1">
            <a:spLocks noGrp="1"/>
          </p:cNvSpPr>
          <p:nvPr>
            <p:ph type="subTitle" idx="1"/>
          </p:nvPr>
        </p:nvSpPr>
        <p:spPr>
          <a:xfrm>
            <a:off x="4815300" y="3065475"/>
            <a:ext cx="3871500" cy="671400"/>
          </a:xfrm>
          <a:prstGeom prst="rect">
            <a:avLst/>
          </a:prstGeom>
          <a:noFill/>
          <a:ln>
            <a:noFill/>
          </a:ln>
        </p:spPr>
        <p:txBody>
          <a:bodyPr spcFirstLastPara="1" wrap="square" lIns="91400" tIns="91400" rIns="91400" bIns="91400" anchor="t" anchorCtr="0">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13" name="Google Shape;13;p22"/>
          <p:cNvSpPr/>
          <p:nvPr/>
        </p:nvSpPr>
        <p:spPr>
          <a:xfrm rot="10799903">
            <a:off x="4287251" y="-1668273"/>
            <a:ext cx="6680951" cy="6564197"/>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392"/>
            </a:srgbClr>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457200" y="445025"/>
            <a:ext cx="8229600" cy="5727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Font typeface="Roboto Slab"/>
              <a:buNone/>
              <a:defRPr>
                <a:latin typeface="Roboto Slab"/>
                <a:ea typeface="Roboto Slab"/>
                <a:cs typeface="Roboto Slab"/>
                <a:sym typeface="Roboto Slab"/>
              </a:defRPr>
            </a:lvl2pPr>
            <a:lvl3pPr lvl="2" algn="ctr">
              <a:lnSpc>
                <a:spcPct val="100000"/>
              </a:lnSpc>
              <a:spcBef>
                <a:spcPts val="0"/>
              </a:spcBef>
              <a:spcAft>
                <a:spcPts val="0"/>
              </a:spcAft>
              <a:buSzPts val="3000"/>
              <a:buFont typeface="Roboto Slab"/>
              <a:buNone/>
              <a:defRPr>
                <a:latin typeface="Roboto Slab"/>
                <a:ea typeface="Roboto Slab"/>
                <a:cs typeface="Roboto Slab"/>
                <a:sym typeface="Roboto Slab"/>
              </a:defRPr>
            </a:lvl3pPr>
            <a:lvl4pPr lvl="3" algn="ctr">
              <a:lnSpc>
                <a:spcPct val="100000"/>
              </a:lnSpc>
              <a:spcBef>
                <a:spcPts val="0"/>
              </a:spcBef>
              <a:spcAft>
                <a:spcPts val="0"/>
              </a:spcAft>
              <a:buSzPts val="3000"/>
              <a:buFont typeface="Roboto Slab"/>
              <a:buNone/>
              <a:defRPr>
                <a:latin typeface="Roboto Slab"/>
                <a:ea typeface="Roboto Slab"/>
                <a:cs typeface="Roboto Slab"/>
                <a:sym typeface="Roboto Slab"/>
              </a:defRPr>
            </a:lvl4pPr>
            <a:lvl5pPr lvl="4" algn="ctr">
              <a:lnSpc>
                <a:spcPct val="100000"/>
              </a:lnSpc>
              <a:spcBef>
                <a:spcPts val="0"/>
              </a:spcBef>
              <a:spcAft>
                <a:spcPts val="0"/>
              </a:spcAft>
              <a:buSzPts val="3000"/>
              <a:buFont typeface="Roboto Slab"/>
              <a:buNone/>
              <a:defRPr>
                <a:latin typeface="Roboto Slab"/>
                <a:ea typeface="Roboto Slab"/>
                <a:cs typeface="Roboto Slab"/>
                <a:sym typeface="Roboto Slab"/>
              </a:defRPr>
            </a:lvl5pPr>
            <a:lvl6pPr lvl="5" algn="ctr">
              <a:lnSpc>
                <a:spcPct val="100000"/>
              </a:lnSpc>
              <a:spcBef>
                <a:spcPts val="0"/>
              </a:spcBef>
              <a:spcAft>
                <a:spcPts val="0"/>
              </a:spcAft>
              <a:buSzPts val="3000"/>
              <a:buFont typeface="Roboto Slab"/>
              <a:buNone/>
              <a:defRPr>
                <a:latin typeface="Roboto Slab"/>
                <a:ea typeface="Roboto Slab"/>
                <a:cs typeface="Roboto Slab"/>
                <a:sym typeface="Roboto Slab"/>
              </a:defRPr>
            </a:lvl6pPr>
            <a:lvl7pPr lvl="6" algn="ctr">
              <a:lnSpc>
                <a:spcPct val="100000"/>
              </a:lnSpc>
              <a:spcBef>
                <a:spcPts val="0"/>
              </a:spcBef>
              <a:spcAft>
                <a:spcPts val="0"/>
              </a:spcAft>
              <a:buSzPts val="3000"/>
              <a:buFont typeface="Roboto Slab"/>
              <a:buNone/>
              <a:defRPr>
                <a:latin typeface="Roboto Slab"/>
                <a:ea typeface="Roboto Slab"/>
                <a:cs typeface="Roboto Slab"/>
                <a:sym typeface="Roboto Slab"/>
              </a:defRPr>
            </a:lvl7pPr>
            <a:lvl8pPr lvl="7" algn="ctr">
              <a:lnSpc>
                <a:spcPct val="100000"/>
              </a:lnSpc>
              <a:spcBef>
                <a:spcPts val="0"/>
              </a:spcBef>
              <a:spcAft>
                <a:spcPts val="0"/>
              </a:spcAft>
              <a:buSzPts val="3000"/>
              <a:buFont typeface="Roboto Slab"/>
              <a:buNone/>
              <a:defRPr>
                <a:latin typeface="Roboto Slab"/>
                <a:ea typeface="Roboto Slab"/>
                <a:cs typeface="Roboto Slab"/>
                <a:sym typeface="Roboto Slab"/>
              </a:defRPr>
            </a:lvl8pPr>
            <a:lvl9pPr lvl="8" algn="ctr">
              <a:lnSpc>
                <a:spcPct val="100000"/>
              </a:lnSpc>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6" name="Google Shape;16;p25"/>
          <p:cNvSpPr/>
          <p:nvPr/>
        </p:nvSpPr>
        <p:spPr>
          <a:xfrm rot="-7531753">
            <a:off x="-1055188" y="-2420408"/>
            <a:ext cx="4167357" cy="458637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392"/>
            </a:srgbClr>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5"/>
          <p:cNvSpPr/>
          <p:nvPr/>
        </p:nvSpPr>
        <p:spPr>
          <a:xfrm rot="1432133">
            <a:off x="6060533" y="3892529"/>
            <a:ext cx="3850151" cy="350581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392"/>
            </a:srgbClr>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7">
  <p:cSld name="CUSTOM_18">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4815309" y="1289250"/>
            <a:ext cx="3871500" cy="14001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4800"/>
              <a:buNone/>
              <a:defRPr sz="40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40" name="Google Shape;40;p34"/>
          <p:cNvSpPr txBox="1">
            <a:spLocks noGrp="1"/>
          </p:cNvSpPr>
          <p:nvPr>
            <p:ph type="subTitle" idx="1"/>
          </p:nvPr>
        </p:nvSpPr>
        <p:spPr>
          <a:xfrm>
            <a:off x="4815300" y="2487916"/>
            <a:ext cx="3871500" cy="6714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 2">
  <p:cSld name="Title and four columns - 2">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2846700" y="539500"/>
            <a:ext cx="3450600" cy="50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500" b="0">
                <a:latin typeface="Oswald SemiBold"/>
                <a:ea typeface="Oswald SemiBold"/>
                <a:cs typeface="Oswald SemiBold"/>
                <a:sym typeface="Oswald SemiBold"/>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61" name="Google Shape;61;p8"/>
          <p:cNvSpPr txBox="1">
            <a:spLocks noGrp="1"/>
          </p:cNvSpPr>
          <p:nvPr>
            <p:ph type="subTitle" idx="1"/>
          </p:nvPr>
        </p:nvSpPr>
        <p:spPr>
          <a:xfrm>
            <a:off x="865689" y="1675300"/>
            <a:ext cx="2469600" cy="2331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600"/>
              <a:buNone/>
              <a:defRPr>
                <a:solidFill>
                  <a:schemeClr val="accent4"/>
                </a:solidFill>
                <a:latin typeface="Roboto Black"/>
                <a:ea typeface="Roboto Black"/>
                <a:cs typeface="Roboto Black"/>
                <a:sym typeface="Roboto Black"/>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62" name="Google Shape;62;p8"/>
          <p:cNvSpPr txBox="1">
            <a:spLocks noGrp="1"/>
          </p:cNvSpPr>
          <p:nvPr>
            <p:ph type="subTitle" idx="2"/>
          </p:nvPr>
        </p:nvSpPr>
        <p:spPr>
          <a:xfrm>
            <a:off x="865689" y="1983543"/>
            <a:ext cx="24696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63" name="Google Shape;63;p8"/>
          <p:cNvSpPr txBox="1">
            <a:spLocks noGrp="1"/>
          </p:cNvSpPr>
          <p:nvPr>
            <p:ph type="subTitle" idx="3"/>
          </p:nvPr>
        </p:nvSpPr>
        <p:spPr>
          <a:xfrm>
            <a:off x="865689" y="3115550"/>
            <a:ext cx="2469600" cy="233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solidFill>
                  <a:schemeClr val="accent2"/>
                </a:solidFill>
                <a:latin typeface="Roboto Black"/>
                <a:ea typeface="Roboto Black"/>
                <a:cs typeface="Roboto Black"/>
                <a:sym typeface="Roboto Black"/>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64" name="Google Shape;64;p8"/>
          <p:cNvSpPr txBox="1">
            <a:spLocks noGrp="1"/>
          </p:cNvSpPr>
          <p:nvPr>
            <p:ph type="subTitle" idx="4"/>
          </p:nvPr>
        </p:nvSpPr>
        <p:spPr>
          <a:xfrm>
            <a:off x="865689" y="3423804"/>
            <a:ext cx="24696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65" name="Google Shape;65;p8"/>
          <p:cNvSpPr txBox="1">
            <a:spLocks noGrp="1"/>
          </p:cNvSpPr>
          <p:nvPr>
            <p:ph type="subTitle" idx="5"/>
          </p:nvPr>
        </p:nvSpPr>
        <p:spPr>
          <a:xfrm>
            <a:off x="5808711" y="1675300"/>
            <a:ext cx="2469600" cy="23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accent2"/>
                </a:solidFill>
                <a:latin typeface="Roboto Black"/>
                <a:ea typeface="Roboto Black"/>
                <a:cs typeface="Roboto Black"/>
                <a:sym typeface="Roboto Black"/>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66" name="Google Shape;66;p8"/>
          <p:cNvSpPr txBox="1">
            <a:spLocks noGrp="1"/>
          </p:cNvSpPr>
          <p:nvPr>
            <p:ph type="subTitle" idx="6"/>
          </p:nvPr>
        </p:nvSpPr>
        <p:spPr>
          <a:xfrm>
            <a:off x="5808711" y="1983543"/>
            <a:ext cx="24696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67" name="Google Shape;67;p8"/>
          <p:cNvSpPr txBox="1">
            <a:spLocks noGrp="1"/>
          </p:cNvSpPr>
          <p:nvPr>
            <p:ph type="subTitle" idx="7"/>
          </p:nvPr>
        </p:nvSpPr>
        <p:spPr>
          <a:xfrm>
            <a:off x="5808711" y="3115550"/>
            <a:ext cx="2469600" cy="23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accent4"/>
                </a:solidFill>
                <a:latin typeface="Roboto Black"/>
                <a:ea typeface="Roboto Black"/>
                <a:cs typeface="Roboto Black"/>
                <a:sym typeface="Roboto Black"/>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68" name="Google Shape;68;p8"/>
          <p:cNvSpPr txBox="1">
            <a:spLocks noGrp="1"/>
          </p:cNvSpPr>
          <p:nvPr>
            <p:ph type="subTitle" idx="8"/>
          </p:nvPr>
        </p:nvSpPr>
        <p:spPr>
          <a:xfrm>
            <a:off x="5808711" y="3423804"/>
            <a:ext cx="24696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3" name="Google Shape;73;p8"/>
          <p:cNvSpPr txBox="1">
            <a:spLocks noGrp="1"/>
          </p:cNvSpPr>
          <p:nvPr>
            <p:ph type="title" idx="9" hasCustomPrompt="1"/>
          </p:nvPr>
        </p:nvSpPr>
        <p:spPr>
          <a:xfrm>
            <a:off x="3787766" y="1863625"/>
            <a:ext cx="357600" cy="4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 name="Google Shape;74;p8"/>
          <p:cNvSpPr txBox="1">
            <a:spLocks noGrp="1"/>
          </p:cNvSpPr>
          <p:nvPr>
            <p:ph type="title" idx="13" hasCustomPrompt="1"/>
          </p:nvPr>
        </p:nvSpPr>
        <p:spPr>
          <a:xfrm>
            <a:off x="3787766" y="3303875"/>
            <a:ext cx="357600" cy="4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 name="Google Shape;75;p8"/>
          <p:cNvSpPr txBox="1">
            <a:spLocks noGrp="1"/>
          </p:cNvSpPr>
          <p:nvPr>
            <p:ph type="title" idx="14" hasCustomPrompt="1"/>
          </p:nvPr>
        </p:nvSpPr>
        <p:spPr>
          <a:xfrm>
            <a:off x="4922312" y="3303875"/>
            <a:ext cx="357600" cy="4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6" name="Google Shape;76;p8"/>
          <p:cNvSpPr txBox="1">
            <a:spLocks noGrp="1"/>
          </p:cNvSpPr>
          <p:nvPr>
            <p:ph type="title" idx="15" hasCustomPrompt="1"/>
          </p:nvPr>
        </p:nvSpPr>
        <p:spPr>
          <a:xfrm>
            <a:off x="4922312" y="1863625"/>
            <a:ext cx="357600" cy="4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70957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chemeClr val="bg1"/>
                </a:solidFill>
                <a:latin typeface="Gothic Uralic"/>
                <a:cs typeface="Gothic Uralic"/>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Gothic Uralic"/>
                <a:cs typeface="Gothic Ural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087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856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9"/>
        <p:cNvGrpSpPr/>
        <p:nvPr/>
      </p:nvGrpSpPr>
      <p:grpSpPr>
        <a:xfrm>
          <a:off x="0" y="0"/>
          <a:ext cx="0" cy="0"/>
          <a:chOff x="0" y="0"/>
          <a:chExt cx="0" cy="0"/>
        </a:xfrm>
      </p:grpSpPr>
      <p:sp>
        <p:nvSpPr>
          <p:cNvPr id="160" name="Google Shape;160;gb16261962c_0_1685"/>
          <p:cNvSpPr txBox="1">
            <a:spLocks noGrp="1"/>
          </p:cNvSpPr>
          <p:nvPr>
            <p:ph type="dt" idx="10"/>
          </p:nvPr>
        </p:nvSpPr>
        <p:spPr>
          <a:xfrm>
            <a:off x="857247" y="4667871"/>
            <a:ext cx="1746900" cy="273825"/>
          </a:xfrm>
          <a:prstGeom prst="rect">
            <a:avLst/>
          </a:prstGeom>
          <a:noFill/>
          <a:ln>
            <a:noFill/>
          </a:ln>
        </p:spPr>
        <p:txBody>
          <a:bodyPr spcFirstLastPara="1" wrap="square" lIns="68569" tIns="34275" rIns="68569"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gb16261962c_0_1685"/>
          <p:cNvSpPr txBox="1">
            <a:spLocks noGrp="1"/>
          </p:cNvSpPr>
          <p:nvPr>
            <p:ph type="ftr" idx="11"/>
          </p:nvPr>
        </p:nvSpPr>
        <p:spPr>
          <a:xfrm>
            <a:off x="2961861" y="4667871"/>
            <a:ext cx="3538350" cy="273825"/>
          </a:xfrm>
          <a:prstGeom prst="rect">
            <a:avLst/>
          </a:prstGeom>
          <a:noFill/>
          <a:ln>
            <a:noFill/>
          </a:ln>
        </p:spPr>
        <p:txBody>
          <a:bodyPr spcFirstLastPara="1" wrap="square" lIns="68569" tIns="34275" rIns="68569"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gb16261962c_0_1685"/>
          <p:cNvSpPr txBox="1">
            <a:spLocks noGrp="1"/>
          </p:cNvSpPr>
          <p:nvPr>
            <p:ph type="sldNum" idx="12"/>
          </p:nvPr>
        </p:nvSpPr>
        <p:spPr>
          <a:xfrm>
            <a:off x="6997148" y="4667871"/>
            <a:ext cx="1279575" cy="273825"/>
          </a:xfrm>
          <a:prstGeom prst="rect">
            <a:avLst/>
          </a:prstGeom>
          <a:noFill/>
          <a:ln>
            <a:noFill/>
          </a:ln>
        </p:spPr>
        <p:txBody>
          <a:bodyPr spcFirstLastPara="1" wrap="square" lIns="68569" tIns="34275" rIns="68569"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052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44"/>
        <p:cNvGrpSpPr/>
        <p:nvPr/>
      </p:nvGrpSpPr>
      <p:grpSpPr>
        <a:xfrm>
          <a:off x="0" y="0"/>
          <a:ext cx="0" cy="0"/>
          <a:chOff x="0" y="0"/>
          <a:chExt cx="0" cy="0"/>
        </a:xfrm>
      </p:grpSpPr>
      <p:sp>
        <p:nvSpPr>
          <p:cNvPr id="45" name="Google Shape;45;p55"/>
          <p:cNvSpPr txBox="1">
            <a:spLocks noGrp="1"/>
          </p:cNvSpPr>
          <p:nvPr>
            <p:ph type="body" idx="1"/>
          </p:nvPr>
        </p:nvSpPr>
        <p:spPr>
          <a:xfrm>
            <a:off x="242647" y="254632"/>
            <a:ext cx="8679898" cy="543185"/>
          </a:xfrm>
          <a:prstGeom prst="rect">
            <a:avLst/>
          </a:prstGeom>
          <a:noFill/>
          <a:ln>
            <a:noFill/>
          </a:ln>
        </p:spPr>
        <p:txBody>
          <a:bodyPr spcFirstLastPara="1" wrap="square" lIns="68569" tIns="34275" rIns="68569" bIns="34275" anchor="ctr" anchorCtr="0">
            <a:noAutofit/>
          </a:bodyPr>
          <a:lstStyle>
            <a:lvl1pPr marL="342900" marR="0" lvl="0" indent="-171450" algn="ctr" rtl="0">
              <a:lnSpc>
                <a:spcPct val="90000"/>
              </a:lnSpc>
              <a:spcBef>
                <a:spcPts val="750"/>
              </a:spcBef>
              <a:spcAft>
                <a:spcPts val="0"/>
              </a:spcAft>
              <a:buClr>
                <a:srgbClr val="262626"/>
              </a:buClr>
              <a:buSzPts val="5400"/>
              <a:buFont typeface="Arial"/>
              <a:buNone/>
              <a:defRPr sz="4100" b="0" i="0" u="none" strike="noStrike" cap="none">
                <a:solidFill>
                  <a:srgbClr val="262626"/>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5805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a:xfrm>
            <a:off x="457200" y="4767264"/>
            <a:ext cx="2133600" cy="273844"/>
          </a:xfrm>
          <a:prstGeom prst="rect">
            <a:avLst/>
          </a:prstGeom>
        </p:spPr>
        <p:txBody>
          <a:bodyPr lIns="68580" tIns="34290" rIns="68580" bIns="34290"/>
          <a:lstStyle/>
          <a:p>
            <a:fld id="{E3EE7A4D-EC9A-4F7E-A2F1-E469943DC8B8}" type="datetimeFigureOut">
              <a:rPr lang="id-ID" smtClean="0">
                <a:solidFill>
                  <a:prstClr val="black">
                    <a:tint val="75000"/>
                  </a:prstClr>
                </a:solidFill>
              </a:rPr>
              <a:pPr/>
              <a:t>03/04/2023</a:t>
            </a:fld>
            <a:endParaRPr lang="id-ID">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80" tIns="34290" rIns="68580" bIns="34290"/>
          <a:lstStyle/>
          <a:p>
            <a:endParaRPr lang="id-ID">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8580" tIns="34290" rIns="68580" bIns="34290"/>
          <a:lstStyle/>
          <a:p>
            <a:fld id="{EBB19CB2-6ED4-4B52-9C5E-65C4CFC8319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140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739" r:id="rId4"/>
    <p:sldLayoutId id="2147483740" r:id="rId5"/>
    <p:sldLayoutId id="2147483741" r:id="rId6"/>
    <p:sldLayoutId id="2147483742" r:id="rId7"/>
    <p:sldLayoutId id="2147483743" r:id="rId8"/>
    <p:sldLayoutId id="214748374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www.cei.net/~rcox/dontake.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3.xml"/><Relationship Id="rId7" Type="http://schemas.openxmlformats.org/officeDocument/2006/relationships/image" Target="../media/image33.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69" y="1017673"/>
            <a:ext cx="5046681" cy="2579483"/>
          </a:xfrm>
        </p:spPr>
        <p:txBody>
          <a:bodyPr>
            <a:noAutofit/>
          </a:bodyPr>
          <a:lstStyle/>
          <a:p>
            <a:pPr lvl="0" algn="ctr"/>
            <a:r>
              <a:rPr lang="en-US" sz="3300" dirty="0">
                <a:solidFill>
                  <a:schemeClr val="tx1"/>
                </a:solidFill>
                <a:latin typeface="Bahnschrift" panose="020B0502040204020203" charset="0"/>
                <a:cs typeface="Bahnschrift" panose="020B0502040204020203" charset="0"/>
              </a:rPr>
              <a:t>UNIT PENYEDIA LAYANAN UNTUK AMPK YANG </a:t>
            </a:r>
            <a:r>
              <a:rPr lang="en-US" sz="3300" dirty="0">
                <a:solidFill>
                  <a:srgbClr val="FF0000"/>
                </a:solidFill>
                <a:latin typeface="Bahnschrift" panose="020B0502040204020203" charset="0"/>
                <a:cs typeface="Bahnschrift" panose="020B0502040204020203" charset="0"/>
              </a:rPr>
              <a:t>RAMAH ANAK </a:t>
            </a:r>
            <a:r>
              <a:rPr lang="en-US" sz="3300" dirty="0">
                <a:solidFill>
                  <a:schemeClr val="tx1"/>
                </a:solidFill>
                <a:latin typeface="Bahnschrift" panose="020B0502040204020203" charset="0"/>
                <a:cs typeface="Bahnschrift" panose="020B0502040204020203" charset="0"/>
              </a:rPr>
              <a:t>DI SATUAN PENDIDIKAN</a:t>
            </a:r>
            <a:endParaRPr lang="en-US" sz="1350" dirty="0">
              <a:solidFill>
                <a:schemeClr val="tx1"/>
              </a:solidFill>
              <a:latin typeface="Bahnschrift" panose="020B0502040204020203" charset="0"/>
              <a:cs typeface="Bahnschrift" panose="020B0502040204020203" charset="0"/>
            </a:endParaRPr>
          </a:p>
        </p:txBody>
      </p:sp>
      <p:grpSp>
        <p:nvGrpSpPr>
          <p:cNvPr id="11" name="Group 10"/>
          <p:cNvGrpSpPr/>
          <p:nvPr/>
        </p:nvGrpSpPr>
        <p:grpSpPr>
          <a:xfrm>
            <a:off x="1822184" y="368421"/>
            <a:ext cx="1779574" cy="562444"/>
            <a:chOff x="2489200" y="630931"/>
            <a:chExt cx="2372765" cy="749925"/>
          </a:xfrm>
        </p:grpSpPr>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9200" y="701292"/>
              <a:ext cx="852487" cy="638542"/>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7812" y="630931"/>
              <a:ext cx="1324153" cy="749925"/>
            </a:xfrm>
            <a:prstGeom prst="rect">
              <a:avLst/>
            </a:prstGeom>
          </p:spPr>
        </p:pic>
      </p:grpSp>
      <p:pic>
        <p:nvPicPr>
          <p:cNvPr id="13" name="Picture 12"/>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929191" y="3566390"/>
            <a:ext cx="3558482" cy="184434"/>
          </a:xfrm>
          <a:prstGeom prst="rect">
            <a:avLst/>
          </a:prstGeom>
        </p:spPr>
      </p:pic>
      <p:sp>
        <p:nvSpPr>
          <p:cNvPr id="14" name="Rectangle 13"/>
          <p:cNvSpPr/>
          <p:nvPr/>
        </p:nvSpPr>
        <p:spPr>
          <a:xfrm>
            <a:off x="749955" y="3837633"/>
            <a:ext cx="3764011" cy="738664"/>
          </a:xfrm>
          <a:prstGeom prst="rect">
            <a:avLst/>
          </a:prstGeom>
        </p:spPr>
        <p:txBody>
          <a:bodyPr wrap="square">
            <a:spAutoFit/>
          </a:bodyPr>
          <a:lstStyle/>
          <a:p>
            <a:pPr algn="ctr"/>
            <a:r>
              <a:rPr lang="en-AU" sz="1050" b="1" dirty="0" smtClean="0">
                <a:latin typeface="Arial Narrow" panose="020B0606020202030204" pitchFamily="34" charset="0"/>
                <a:cs typeface="Bahnschrift" panose="020B0502040204020203" charset="0"/>
              </a:rPr>
              <a:t>BEKTI </a:t>
            </a:r>
            <a:r>
              <a:rPr lang="en-AU" sz="1050" b="1" dirty="0" smtClean="0">
                <a:latin typeface="Arial Narrow" panose="020B0606020202030204" pitchFamily="34" charset="0"/>
                <a:cs typeface="Bahnschrift" panose="020B0502040204020203" charset="0"/>
              </a:rPr>
              <a:t>PRASTYANI</a:t>
            </a:r>
          </a:p>
          <a:p>
            <a:pPr algn="ctr"/>
            <a:r>
              <a:rPr lang="en-AU" sz="1050" b="1" dirty="0" smtClean="0">
                <a:latin typeface="Arial Narrow" panose="020B0606020202030204" pitchFamily="34" charset="0"/>
                <a:cs typeface="Bahnschrift" panose="020B0502040204020203" charset="0"/>
              </a:rPr>
              <a:t>FASILITATOR Dan VERIFIKATOR LPLRA</a:t>
            </a:r>
            <a:endParaRPr lang="en-AU" sz="1050" dirty="0">
              <a:latin typeface="Arial Narrow" panose="020B0606020202030204" pitchFamily="34" charset="0"/>
              <a:cs typeface="Bahnschrift" panose="020B0502040204020203" charset="0"/>
            </a:endParaRPr>
          </a:p>
          <a:p>
            <a:pPr algn="ctr"/>
            <a:r>
              <a:rPr lang="en-AU" sz="1050" dirty="0" err="1">
                <a:latin typeface="Arial Narrow" panose="020B0606020202030204" pitchFamily="34" charset="0"/>
                <a:cs typeface="Bahnschrift" panose="020B0502040204020203" charset="0"/>
              </a:rPr>
              <a:t>Kementerian</a:t>
            </a:r>
            <a:r>
              <a:rPr lang="en-AU" sz="1050" dirty="0">
                <a:latin typeface="Arial Narrow" panose="020B0606020202030204" pitchFamily="34" charset="0"/>
                <a:cs typeface="Bahnschrift" panose="020B0502040204020203" charset="0"/>
              </a:rPr>
              <a:t> </a:t>
            </a:r>
            <a:r>
              <a:rPr lang="en-AU" sz="1050" dirty="0" err="1">
                <a:latin typeface="Arial Narrow" panose="020B0606020202030204" pitchFamily="34" charset="0"/>
                <a:cs typeface="Bahnschrift" panose="020B0502040204020203" charset="0"/>
              </a:rPr>
              <a:t>Pemberdayaan</a:t>
            </a:r>
            <a:r>
              <a:rPr lang="en-AU" sz="1050" dirty="0">
                <a:latin typeface="Arial Narrow" panose="020B0606020202030204" pitchFamily="34" charset="0"/>
                <a:cs typeface="Bahnschrift" panose="020B0502040204020203" charset="0"/>
              </a:rPr>
              <a:t> </a:t>
            </a:r>
            <a:r>
              <a:rPr lang="en-AU" sz="1050" dirty="0" err="1">
                <a:latin typeface="Arial Narrow" panose="020B0606020202030204" pitchFamily="34" charset="0"/>
                <a:cs typeface="Bahnschrift" panose="020B0502040204020203" charset="0"/>
              </a:rPr>
              <a:t>Perempuan</a:t>
            </a:r>
            <a:r>
              <a:rPr lang="en-AU" sz="1050" dirty="0">
                <a:latin typeface="Arial Narrow" panose="020B0606020202030204" pitchFamily="34" charset="0"/>
                <a:cs typeface="Bahnschrift" panose="020B0502040204020203" charset="0"/>
              </a:rPr>
              <a:t> </a:t>
            </a:r>
            <a:r>
              <a:rPr lang="en-AU" sz="1050" dirty="0" err="1">
                <a:latin typeface="Arial Narrow" panose="020B0606020202030204" pitchFamily="34" charset="0"/>
                <a:cs typeface="Bahnschrift" panose="020B0502040204020203" charset="0"/>
              </a:rPr>
              <a:t>dan</a:t>
            </a:r>
            <a:r>
              <a:rPr lang="en-AU" sz="1050" dirty="0">
                <a:latin typeface="Arial Narrow" panose="020B0606020202030204" pitchFamily="34" charset="0"/>
                <a:cs typeface="Bahnschrift" panose="020B0502040204020203" charset="0"/>
              </a:rPr>
              <a:t> Perlindungan </a:t>
            </a:r>
            <a:r>
              <a:rPr lang="en-AU" sz="1050" dirty="0" err="1">
                <a:latin typeface="Arial Narrow" panose="020B0606020202030204" pitchFamily="34" charset="0"/>
                <a:cs typeface="Bahnschrift" panose="020B0502040204020203" charset="0"/>
              </a:rPr>
              <a:t>Anak</a:t>
            </a:r>
            <a:r>
              <a:rPr lang="en-AU" sz="1050" dirty="0">
                <a:latin typeface="Arial Narrow" panose="020B0606020202030204" pitchFamily="34" charset="0"/>
                <a:cs typeface="Bahnschrift" panose="020B0502040204020203" charset="0"/>
              </a:rPr>
              <a:t> </a:t>
            </a:r>
          </a:p>
          <a:p>
            <a:pPr algn="ctr"/>
            <a:r>
              <a:rPr lang="en-AU" sz="1050" dirty="0" err="1">
                <a:latin typeface="Arial Narrow" panose="020B0606020202030204" pitchFamily="34" charset="0"/>
                <a:cs typeface="Bahnschrift" panose="020B0502040204020203" charset="0"/>
              </a:rPr>
              <a:t>Republik</a:t>
            </a:r>
            <a:r>
              <a:rPr lang="en-AU" sz="1050" dirty="0">
                <a:latin typeface="Arial Narrow" panose="020B0606020202030204" pitchFamily="34" charset="0"/>
                <a:cs typeface="Bahnschrift" panose="020B0502040204020203" charset="0"/>
              </a:rPr>
              <a:t> Indonesia</a:t>
            </a: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078" t="17452" r="833" b="11141"/>
          <a:stretch/>
        </p:blipFill>
        <p:spPr>
          <a:xfrm>
            <a:off x="228600" y="4743450"/>
            <a:ext cx="4972050" cy="274320"/>
          </a:xfrm>
          <a:prstGeom prst="rect">
            <a:avLst/>
          </a:prstGeom>
        </p:spPr>
      </p:pic>
      <p:sp>
        <p:nvSpPr>
          <p:cNvPr id="12" name="object 7"/>
          <p:cNvSpPr/>
          <p:nvPr/>
        </p:nvSpPr>
        <p:spPr>
          <a:xfrm>
            <a:off x="5331883" y="883297"/>
            <a:ext cx="3552443" cy="3543300"/>
          </a:xfrm>
          <a:prstGeom prst="rect">
            <a:avLst/>
          </a:prstGeom>
          <a:blipFill>
            <a:blip r:embed="rId6" cstate="print"/>
            <a:stretch>
              <a:fillRect/>
            </a:stretch>
          </a:blipFill>
        </p:spPr>
        <p:txBody>
          <a:bodyPr wrap="square" lIns="0" tIns="0" rIns="0" bIns="0" rtlCol="0"/>
          <a:lstStyle/>
          <a:p>
            <a:endParaRPr sz="1050" dirty="0"/>
          </a:p>
        </p:txBody>
      </p:sp>
    </p:spTree>
    <p:extLst>
      <p:ext uri="{BB962C8B-B14F-4D97-AF65-F5344CB8AC3E}">
        <p14:creationId xmlns:p14="http://schemas.microsoft.com/office/powerpoint/2010/main" val="28679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E180B6B-C22D-4118-8F50-1682F1E19FC9}"/>
              </a:ext>
            </a:extLst>
          </p:cNvPr>
          <p:cNvSpPr/>
          <p:nvPr/>
        </p:nvSpPr>
        <p:spPr>
          <a:xfrm>
            <a:off x="4716868" y="602494"/>
            <a:ext cx="4084232" cy="994172"/>
          </a:xfrm>
          <a:prstGeom prst="rect">
            <a:avLst/>
          </a:prstGeom>
        </p:spPr>
        <p:txBody>
          <a:bodyPr vert="horz" lIns="68580" tIns="34290" rIns="68580" bIns="34290" rtlCol="0" anchor="ctr">
            <a:normAutofit fontScale="92500" lnSpcReduction="20000"/>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450"/>
              </a:spcAft>
            </a:pPr>
            <a:r>
              <a:rPr lang="en-US" sz="2100" b="1" dirty="0">
                <a:ln/>
                <a:latin typeface="+mj-lt"/>
                <a:ea typeface="+mj-ea"/>
                <a:cs typeface="+mj-cs"/>
              </a:rPr>
              <a:t>BENTUK PEMBINAAN DAERAH KEPADA MASYARAKAT</a:t>
            </a:r>
          </a:p>
          <a:p>
            <a:pPr>
              <a:lnSpc>
                <a:spcPct val="90000"/>
              </a:lnSpc>
              <a:spcBef>
                <a:spcPct val="0"/>
              </a:spcBef>
              <a:spcAft>
                <a:spcPts val="450"/>
              </a:spcAft>
            </a:pPr>
            <a:r>
              <a:rPr lang="en-US" sz="2100" b="1" dirty="0" err="1">
                <a:ln/>
                <a:latin typeface="+mj-lt"/>
                <a:ea typeface="+mj-ea"/>
                <a:cs typeface="+mj-cs"/>
              </a:rPr>
              <a:t>Pasal</a:t>
            </a:r>
            <a:r>
              <a:rPr lang="en-US" sz="2100" b="1" dirty="0">
                <a:ln/>
                <a:latin typeface="+mj-lt"/>
                <a:ea typeface="+mj-ea"/>
                <a:cs typeface="+mj-cs"/>
              </a:rPr>
              <a:t> 94 (3) PP </a:t>
            </a:r>
            <a:r>
              <a:rPr lang="en-US" sz="2100" b="1" dirty="0" err="1">
                <a:ln/>
                <a:latin typeface="+mj-lt"/>
                <a:ea typeface="+mj-ea"/>
                <a:cs typeface="+mj-cs"/>
              </a:rPr>
              <a:t>Nomor</a:t>
            </a:r>
            <a:r>
              <a:rPr lang="en-US" sz="2100" b="1" dirty="0">
                <a:ln/>
                <a:latin typeface="+mj-lt"/>
                <a:ea typeface="+mj-ea"/>
                <a:cs typeface="+mj-cs"/>
              </a:rPr>
              <a:t> 78 </a:t>
            </a:r>
            <a:r>
              <a:rPr lang="en-US" sz="2100" b="1" dirty="0" err="1">
                <a:ln/>
                <a:latin typeface="+mj-lt"/>
                <a:ea typeface="+mj-ea"/>
                <a:cs typeface="+mj-cs"/>
              </a:rPr>
              <a:t>Tahun</a:t>
            </a:r>
            <a:r>
              <a:rPr lang="en-US" sz="2100" b="1" dirty="0">
                <a:ln/>
                <a:latin typeface="+mj-lt"/>
                <a:ea typeface="+mj-ea"/>
                <a:cs typeface="+mj-cs"/>
              </a:rPr>
              <a:t> 2021</a:t>
            </a:r>
          </a:p>
        </p:txBody>
      </p:sp>
      <p:pic>
        <p:nvPicPr>
          <p:cNvPr id="2" name="Picture 1">
            <a:extLst>
              <a:ext uri="{FF2B5EF4-FFF2-40B4-BE49-F238E27FC236}">
                <a16:creationId xmlns:a16="http://schemas.microsoft.com/office/drawing/2014/main" xmlns="" id="{68086F9A-A25E-4FFA-95AA-DC592E5A831E}"/>
              </a:ext>
            </a:extLst>
          </p:cNvPr>
          <p:cNvPicPr>
            <a:picLocks noChangeAspect="1"/>
          </p:cNvPicPr>
          <p:nvPr/>
        </p:nvPicPr>
        <p:blipFill rotWithShape="1">
          <a:blip r:embed="rId2"/>
          <a:srcRect l="29625" r="8904"/>
          <a:stretch/>
        </p:blipFill>
        <p:spPr>
          <a:xfrm>
            <a:off x="571501" y="101253"/>
            <a:ext cx="3086099" cy="3156298"/>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p:cNvSpPr>
            <a:spLocks noGrp="1"/>
          </p:cNvSpPr>
          <p:nvPr>
            <p:ph idx="1"/>
          </p:nvPr>
        </p:nvSpPr>
        <p:spPr>
          <a:xfrm>
            <a:off x="4229100" y="1709263"/>
            <a:ext cx="4432555" cy="3434237"/>
          </a:xfrm>
        </p:spPr>
        <p:txBody>
          <a:bodyPr spcFirstLastPara="1" vert="horz" wrap="square" lIns="68580" tIns="34290" rIns="68580" bIns="34290" rtlCol="0" anchor="t" anchorCtr="0">
            <a:normAutofit/>
          </a:bodyPr>
          <a:lstStyle/>
          <a:p>
            <a:pPr marL="257175" indent="-171450">
              <a:lnSpc>
                <a:spcPct val="90000"/>
              </a:lnSpc>
              <a:spcAft>
                <a:spcPts val="450"/>
              </a:spcAft>
              <a:buFont typeface="Arial" panose="020B0604020202020204" pitchFamily="34" charset="0"/>
              <a:buChar char="•"/>
            </a:pPr>
            <a:r>
              <a:rPr lang="en-US" sz="1125" kern="1200" dirty="0" err="1">
                <a:latin typeface="+mn-lt"/>
                <a:cs typeface="+mn-cs"/>
              </a:rPr>
              <a:t>meningkatkan</a:t>
            </a:r>
            <a:r>
              <a:rPr lang="en-US" sz="1125" kern="1200" dirty="0">
                <a:latin typeface="+mn-lt"/>
                <a:cs typeface="+mn-cs"/>
              </a:rPr>
              <a:t> </a:t>
            </a:r>
            <a:r>
              <a:rPr lang="en-US" sz="1125" kern="1200" dirty="0" err="1">
                <a:latin typeface="+mn-lt"/>
                <a:cs typeface="+mn-cs"/>
              </a:rPr>
              <a:t>kemampuan</a:t>
            </a:r>
            <a:r>
              <a:rPr lang="en-US" sz="1125" kern="1200" dirty="0">
                <a:latin typeface="+mn-lt"/>
                <a:cs typeface="+mn-cs"/>
              </a:rPr>
              <a:t> dan </a:t>
            </a:r>
            <a:r>
              <a:rPr lang="en-US" sz="1125" kern="1200" dirty="0" err="1">
                <a:latin typeface="+mn-lt"/>
                <a:cs typeface="+mn-cs"/>
              </a:rPr>
              <a:t>keterampilan</a:t>
            </a:r>
            <a:r>
              <a:rPr lang="en-US" sz="1125" kern="1200" dirty="0">
                <a:latin typeface="+mn-lt"/>
                <a:cs typeface="+mn-cs"/>
              </a:rPr>
              <a:t> Masyarakat </a:t>
            </a:r>
            <a:r>
              <a:rPr lang="en-US" sz="1125" kern="1200" dirty="0" err="1">
                <a:latin typeface="+mn-lt"/>
                <a:cs typeface="+mn-cs"/>
              </a:rPr>
              <a:t>dalam</a:t>
            </a:r>
            <a:r>
              <a:rPr lang="en-US" sz="1125" kern="1200" dirty="0">
                <a:latin typeface="+mn-lt"/>
                <a:cs typeface="+mn-cs"/>
              </a:rPr>
              <a:t> </a:t>
            </a:r>
            <a:r>
              <a:rPr lang="en-US" sz="1125" kern="1200" dirty="0" err="1">
                <a:latin typeface="+mn-lt"/>
                <a:cs typeface="+mn-cs"/>
              </a:rPr>
              <a:t>memberikan</a:t>
            </a:r>
            <a:r>
              <a:rPr lang="en-US" sz="1125" kern="1200" dirty="0">
                <a:latin typeface="+mn-lt"/>
                <a:cs typeface="+mn-cs"/>
              </a:rPr>
              <a:t> </a:t>
            </a:r>
            <a:r>
              <a:rPr lang="en-US" sz="1125" kern="1200" dirty="0" err="1">
                <a:latin typeface="+mn-lt"/>
                <a:cs typeface="+mn-cs"/>
              </a:rPr>
              <a:t>Perlindungan</a:t>
            </a:r>
            <a:r>
              <a:rPr lang="en-US" sz="1125" kern="1200" dirty="0">
                <a:latin typeface="+mn-lt"/>
                <a:cs typeface="+mn-cs"/>
              </a:rPr>
              <a:t> </a:t>
            </a:r>
            <a:r>
              <a:rPr lang="en-US" sz="1125" kern="1200" dirty="0" err="1">
                <a:latin typeface="+mn-lt"/>
                <a:cs typeface="+mn-cs"/>
              </a:rPr>
              <a:t>Khusus</a:t>
            </a:r>
            <a:r>
              <a:rPr lang="en-US" sz="1125" kern="1200" dirty="0">
                <a:latin typeface="+mn-lt"/>
                <a:cs typeface="+mn-cs"/>
              </a:rPr>
              <a:t> </a:t>
            </a:r>
            <a:r>
              <a:rPr lang="en-US" sz="1125" kern="1200" dirty="0" err="1">
                <a:latin typeface="+mn-lt"/>
                <a:cs typeface="+mn-cs"/>
              </a:rPr>
              <a:t>bagi</a:t>
            </a:r>
            <a:r>
              <a:rPr lang="en-US" sz="1125" kern="1200" dirty="0">
                <a:latin typeface="+mn-lt"/>
                <a:cs typeface="+mn-cs"/>
              </a:rPr>
              <a:t> Anak; dan</a:t>
            </a:r>
          </a:p>
          <a:p>
            <a:pPr marL="257175" indent="-171450">
              <a:lnSpc>
                <a:spcPct val="90000"/>
              </a:lnSpc>
              <a:spcAft>
                <a:spcPts val="450"/>
              </a:spcAft>
              <a:buFont typeface="Arial" panose="020B0604020202020204" pitchFamily="34" charset="0"/>
              <a:buChar char="•"/>
            </a:pPr>
            <a:endParaRPr lang="en-US" sz="1125" kern="1200" dirty="0">
              <a:latin typeface="+mn-lt"/>
              <a:cs typeface="+mn-cs"/>
            </a:endParaRPr>
          </a:p>
          <a:p>
            <a:pPr marL="257175" indent="-171450">
              <a:lnSpc>
                <a:spcPct val="90000"/>
              </a:lnSpc>
              <a:spcAft>
                <a:spcPts val="450"/>
              </a:spcAft>
              <a:buFont typeface="Arial" panose="020B0604020202020204" pitchFamily="34" charset="0"/>
              <a:buChar char="•"/>
            </a:pPr>
            <a:r>
              <a:rPr lang="en-US" sz="1125" kern="1200" dirty="0">
                <a:latin typeface="+mn-lt"/>
                <a:cs typeface="+mn-cs"/>
              </a:rPr>
              <a:t> </a:t>
            </a:r>
            <a:r>
              <a:rPr lang="en-US" sz="1125" kern="1200" dirty="0" err="1">
                <a:latin typeface="+mn-lt"/>
                <a:cs typeface="+mn-cs"/>
              </a:rPr>
              <a:t>meningkatkan</a:t>
            </a:r>
            <a:r>
              <a:rPr lang="en-US" sz="1125" kern="1200" dirty="0">
                <a:latin typeface="+mn-lt"/>
                <a:cs typeface="+mn-cs"/>
              </a:rPr>
              <a:t> </a:t>
            </a:r>
            <a:r>
              <a:rPr lang="en-US" sz="1125" kern="1200" dirty="0" err="1">
                <a:latin typeface="+mn-lt"/>
                <a:cs typeface="+mn-cs"/>
              </a:rPr>
              <a:t>kemampuan</a:t>
            </a:r>
            <a:r>
              <a:rPr lang="en-US" sz="1125" kern="1200" dirty="0">
                <a:latin typeface="+mn-lt"/>
                <a:cs typeface="+mn-cs"/>
              </a:rPr>
              <a:t> Masyarakat </a:t>
            </a:r>
            <a:r>
              <a:rPr lang="en-US" sz="1125" kern="1200" dirty="0" err="1">
                <a:latin typeface="+mn-lt"/>
                <a:cs typeface="+mn-cs"/>
              </a:rPr>
              <a:t>dalam</a:t>
            </a:r>
            <a:r>
              <a:rPr lang="en-US" sz="1125" kern="1200" dirty="0">
                <a:latin typeface="+mn-lt"/>
                <a:cs typeface="+mn-cs"/>
              </a:rPr>
              <a:t> </a:t>
            </a:r>
            <a:r>
              <a:rPr lang="en-US" sz="1125" kern="1200" dirty="0" err="1">
                <a:latin typeface="+mn-lt"/>
                <a:cs typeface="+mn-cs"/>
              </a:rPr>
              <a:t>memberikan</a:t>
            </a:r>
            <a:r>
              <a:rPr lang="en-US" sz="1125" kern="1200" dirty="0">
                <a:latin typeface="+mn-lt"/>
                <a:cs typeface="+mn-cs"/>
              </a:rPr>
              <a:t> </a:t>
            </a:r>
            <a:r>
              <a:rPr lang="en-US" sz="1125" kern="1200" dirty="0" err="1">
                <a:latin typeface="+mn-lt"/>
                <a:cs typeface="+mn-cs"/>
              </a:rPr>
              <a:t>pengasuhan</a:t>
            </a:r>
            <a:r>
              <a:rPr lang="en-US" sz="1125" kern="1200" dirty="0">
                <a:latin typeface="+mn-lt"/>
                <a:cs typeface="+mn-cs"/>
              </a:rPr>
              <a:t> yang </a:t>
            </a:r>
            <a:r>
              <a:rPr lang="en-US" sz="1125" kern="1200" dirty="0" err="1">
                <a:latin typeface="+mn-lt"/>
                <a:cs typeface="+mn-cs"/>
              </a:rPr>
              <a:t>baik</a:t>
            </a:r>
            <a:r>
              <a:rPr lang="en-US" sz="1125" kern="1200" dirty="0">
                <a:latin typeface="+mn-lt"/>
                <a:cs typeface="+mn-cs"/>
              </a:rPr>
              <a:t>, </a:t>
            </a:r>
            <a:r>
              <a:rPr lang="en-US" sz="1125" kern="1200" dirty="0" err="1">
                <a:latin typeface="+mn-lt"/>
                <a:cs typeface="+mn-cs"/>
              </a:rPr>
              <a:t>memberikan</a:t>
            </a:r>
            <a:r>
              <a:rPr lang="en-US" sz="1125" kern="1200" dirty="0">
                <a:latin typeface="+mn-lt"/>
                <a:cs typeface="+mn-cs"/>
              </a:rPr>
              <a:t> </a:t>
            </a:r>
            <a:r>
              <a:rPr lang="en-US" sz="1125" kern="1200" dirty="0" err="1">
                <a:latin typeface="+mn-lt"/>
                <a:cs typeface="+mn-cs"/>
              </a:rPr>
              <a:t>pembinaan</a:t>
            </a:r>
            <a:r>
              <a:rPr lang="en-US" sz="1125" kern="1200" dirty="0">
                <a:latin typeface="+mn-lt"/>
                <a:cs typeface="+mn-cs"/>
              </a:rPr>
              <a:t> </a:t>
            </a:r>
            <a:r>
              <a:rPr lang="en-US" sz="1125" kern="1200" dirty="0" err="1">
                <a:latin typeface="+mn-lt"/>
                <a:cs typeface="+mn-cs"/>
              </a:rPr>
              <a:t>keagamaan</a:t>
            </a:r>
            <a:r>
              <a:rPr lang="en-US" sz="1125" kern="1200" dirty="0">
                <a:latin typeface="+mn-lt"/>
                <a:cs typeface="+mn-cs"/>
              </a:rPr>
              <a:t>, dan </a:t>
            </a:r>
            <a:r>
              <a:rPr lang="en-US" sz="1125" kern="1200" dirty="0" err="1">
                <a:latin typeface="+mn-lt"/>
                <a:cs typeface="+mn-cs"/>
              </a:rPr>
              <a:t>memberikan</a:t>
            </a:r>
            <a:r>
              <a:rPr lang="en-US" sz="1125" kern="1200" dirty="0">
                <a:latin typeface="+mn-lt"/>
                <a:cs typeface="+mn-cs"/>
              </a:rPr>
              <a:t> </a:t>
            </a:r>
            <a:r>
              <a:rPr lang="en-US" sz="1125" kern="1200" dirty="0" err="1">
                <a:latin typeface="+mn-lt"/>
                <a:cs typeface="+mn-cs"/>
              </a:rPr>
              <a:t>pemahaman</a:t>
            </a:r>
            <a:r>
              <a:rPr lang="en-US" sz="1125" kern="1200" dirty="0">
                <a:latin typeface="+mn-lt"/>
                <a:cs typeface="+mn-cs"/>
              </a:rPr>
              <a:t> </a:t>
            </a:r>
            <a:r>
              <a:rPr lang="en-US" sz="1125" kern="1200" dirty="0" err="1">
                <a:latin typeface="+mn-lt"/>
                <a:cs typeface="+mn-cs"/>
              </a:rPr>
              <a:t>kepada</a:t>
            </a:r>
            <a:r>
              <a:rPr lang="en-US" sz="1125" kern="1200" dirty="0">
                <a:latin typeface="+mn-lt"/>
                <a:cs typeface="+mn-cs"/>
              </a:rPr>
              <a:t> </a:t>
            </a:r>
            <a:r>
              <a:rPr lang="en-US" sz="1125" kern="1200" dirty="0" err="1">
                <a:latin typeface="+mn-lt"/>
                <a:cs typeface="+mn-cs"/>
              </a:rPr>
              <a:t>keluarga</a:t>
            </a:r>
            <a:r>
              <a:rPr lang="en-US" sz="1125" kern="1200" dirty="0">
                <a:latin typeface="+mn-lt"/>
                <a:cs typeface="+mn-cs"/>
              </a:rPr>
              <a:t> </a:t>
            </a:r>
            <a:r>
              <a:rPr lang="en-US" sz="1125" kern="1200" dirty="0" err="1">
                <a:latin typeface="+mn-lt"/>
                <a:cs typeface="+mn-cs"/>
              </a:rPr>
              <a:t>terkait</a:t>
            </a:r>
            <a:r>
              <a:rPr lang="en-US" sz="1125" kern="1200" dirty="0">
                <a:latin typeface="+mn-lt"/>
                <a:cs typeface="+mn-cs"/>
              </a:rPr>
              <a:t> </a:t>
            </a:r>
            <a:r>
              <a:rPr lang="en-US" sz="1125" kern="1200" dirty="0" err="1">
                <a:latin typeface="+mn-lt"/>
                <a:cs typeface="+mn-cs"/>
              </a:rPr>
              <a:t>pemenuhan</a:t>
            </a:r>
            <a:r>
              <a:rPr lang="en-US" sz="1125" kern="1200" dirty="0">
                <a:latin typeface="+mn-lt"/>
                <a:cs typeface="+mn-cs"/>
              </a:rPr>
              <a:t> </a:t>
            </a:r>
            <a:r>
              <a:rPr lang="en-US" sz="1125" kern="1200" dirty="0" err="1">
                <a:latin typeface="+mn-lt"/>
                <a:cs typeface="+mn-cs"/>
              </a:rPr>
              <a:t>hak</a:t>
            </a:r>
            <a:r>
              <a:rPr lang="en-US" sz="1125" kern="1200" dirty="0">
                <a:latin typeface="+mn-lt"/>
                <a:cs typeface="+mn-cs"/>
              </a:rPr>
              <a:t> Anak.</a:t>
            </a:r>
          </a:p>
          <a:p>
            <a:pPr marL="257175" indent="-171450">
              <a:lnSpc>
                <a:spcPct val="90000"/>
              </a:lnSpc>
              <a:spcAft>
                <a:spcPts val="450"/>
              </a:spcAft>
              <a:buFont typeface="Arial" panose="020B0604020202020204" pitchFamily="34" charset="0"/>
              <a:buChar char="•"/>
            </a:pPr>
            <a:endParaRPr lang="en-US" sz="1125" kern="1200" dirty="0">
              <a:latin typeface="+mn-lt"/>
              <a:cs typeface="+mn-cs"/>
            </a:endParaRPr>
          </a:p>
          <a:p>
            <a:pPr marL="257175" indent="-171450">
              <a:lnSpc>
                <a:spcPct val="90000"/>
              </a:lnSpc>
              <a:spcAft>
                <a:spcPts val="450"/>
              </a:spcAft>
              <a:buFont typeface="Arial" panose="020B0604020202020204" pitchFamily="34" charset="0"/>
              <a:buChar char="•"/>
            </a:pPr>
            <a:r>
              <a:rPr lang="en-US" sz="1350" kern="1200" dirty="0" err="1">
                <a:solidFill>
                  <a:srgbClr val="002060"/>
                </a:solidFill>
                <a:highlight>
                  <a:srgbClr val="FFFF00"/>
                </a:highlight>
                <a:latin typeface="+mn-lt"/>
                <a:cs typeface="+mn-cs"/>
              </a:rPr>
              <a:t>pembinaan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kepada</a:t>
            </a:r>
            <a:r>
              <a:rPr lang="en-US" sz="1350" kern="1200" dirty="0">
                <a:solidFill>
                  <a:srgbClr val="002060"/>
                </a:solidFill>
                <a:highlight>
                  <a:srgbClr val="FFFF00"/>
                </a:highlight>
                <a:latin typeface="+mn-lt"/>
                <a:cs typeface="+mn-cs"/>
              </a:rPr>
              <a:t> Lembaga Pendidikan formal dan informal </a:t>
            </a:r>
            <a:r>
              <a:rPr lang="en-US" sz="1350" kern="1200" dirty="0" err="1">
                <a:solidFill>
                  <a:srgbClr val="002060"/>
                </a:solidFill>
                <a:highlight>
                  <a:srgbClr val="FFFF00"/>
                </a:highlight>
                <a:latin typeface="+mn-lt"/>
                <a:cs typeface="+mn-cs"/>
              </a:rPr>
              <a:t>dalam</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bentuk</a:t>
            </a:r>
            <a:r>
              <a:rPr lang="en-US" sz="1350" kern="1200" dirty="0">
                <a:solidFill>
                  <a:srgbClr val="002060"/>
                </a:solidFill>
                <a:highlight>
                  <a:srgbClr val="FFFF00"/>
                </a:highlight>
                <a:latin typeface="+mn-lt"/>
                <a:cs typeface="+mn-cs"/>
              </a:rPr>
              <a:t>: </a:t>
            </a:r>
          </a:p>
          <a:p>
            <a:pPr marL="525065" indent="-257175">
              <a:lnSpc>
                <a:spcPct val="90000"/>
              </a:lnSpc>
              <a:spcAft>
                <a:spcPts val="450"/>
              </a:spcAft>
              <a:buAutoNum type="alphaLcPeriod"/>
            </a:pPr>
            <a:r>
              <a:rPr lang="en-US" sz="1350" kern="1200" dirty="0" err="1">
                <a:solidFill>
                  <a:srgbClr val="002060"/>
                </a:solidFill>
                <a:highlight>
                  <a:srgbClr val="FFFF00"/>
                </a:highlight>
                <a:latin typeface="+mn-lt"/>
                <a:cs typeface="+mn-cs"/>
              </a:rPr>
              <a:t>peningkatan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kapasitas</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pendidik</a:t>
            </a:r>
            <a:r>
              <a:rPr lang="en-US" sz="1350" kern="1200" dirty="0">
                <a:solidFill>
                  <a:srgbClr val="002060"/>
                </a:solidFill>
                <a:highlight>
                  <a:srgbClr val="FFFF00"/>
                </a:highlight>
                <a:latin typeface="+mn-lt"/>
                <a:cs typeface="+mn-cs"/>
              </a:rPr>
              <a:t> dan </a:t>
            </a:r>
            <a:r>
              <a:rPr lang="en-US" sz="1350" kern="1200" dirty="0" err="1">
                <a:solidFill>
                  <a:srgbClr val="002060"/>
                </a:solidFill>
                <a:highlight>
                  <a:srgbClr val="FFFF00"/>
                </a:highlight>
                <a:latin typeface="+mn-lt"/>
                <a:cs typeface="+mn-cs"/>
              </a:rPr>
              <a:t>tenaga</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kependidikan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melalui</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pelatihan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hak-hak</a:t>
            </a:r>
            <a:r>
              <a:rPr lang="en-US" sz="1350" kern="1200" dirty="0">
                <a:solidFill>
                  <a:srgbClr val="002060"/>
                </a:solidFill>
                <a:highlight>
                  <a:srgbClr val="FFFF00"/>
                </a:highlight>
                <a:latin typeface="+mn-lt"/>
                <a:cs typeface="+mn-cs"/>
              </a:rPr>
              <a:t> dan </a:t>
            </a:r>
            <a:r>
              <a:rPr lang="en-US" sz="1350" kern="1200" dirty="0" err="1">
                <a:solidFill>
                  <a:srgbClr val="002060"/>
                </a:solidFill>
                <a:highlight>
                  <a:srgbClr val="FFFF00"/>
                </a:highlight>
                <a:latin typeface="+mn-lt"/>
                <a:cs typeface="+mn-cs"/>
              </a:rPr>
              <a:t>perlindungan</a:t>
            </a:r>
            <a:r>
              <a:rPr lang="en-US" sz="1350" kern="1200" dirty="0">
                <a:solidFill>
                  <a:srgbClr val="002060"/>
                </a:solidFill>
                <a:highlight>
                  <a:srgbClr val="FFFF00"/>
                </a:highlight>
                <a:latin typeface="+mn-lt"/>
                <a:cs typeface="+mn-cs"/>
              </a:rPr>
              <a:t> Anak </a:t>
            </a:r>
            <a:r>
              <a:rPr lang="en-US" sz="1350" kern="1200" dirty="0" err="1">
                <a:solidFill>
                  <a:srgbClr val="002060"/>
                </a:solidFill>
                <a:highlight>
                  <a:srgbClr val="FFFF00"/>
                </a:highlight>
                <a:latin typeface="+mn-lt"/>
                <a:cs typeface="+mn-cs"/>
              </a:rPr>
              <a:t>berdasarkan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Konvensi</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Hak</a:t>
            </a:r>
            <a:r>
              <a:rPr lang="en-US" sz="1350" kern="1200" dirty="0">
                <a:solidFill>
                  <a:srgbClr val="002060"/>
                </a:solidFill>
                <a:highlight>
                  <a:srgbClr val="FFFF00"/>
                </a:highlight>
                <a:latin typeface="+mn-lt"/>
                <a:cs typeface="+mn-cs"/>
              </a:rPr>
              <a:t> Anak dan </a:t>
            </a:r>
            <a:r>
              <a:rPr lang="en-US" sz="1350" kern="1200" dirty="0" err="1">
                <a:solidFill>
                  <a:srgbClr val="002060"/>
                </a:solidFill>
                <a:highlight>
                  <a:srgbClr val="FFFF00"/>
                </a:highlight>
                <a:latin typeface="+mn-lt"/>
                <a:cs typeface="+mn-cs"/>
              </a:rPr>
              <a:t>peraturan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perundang</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undangan</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terkait</a:t>
            </a:r>
            <a:r>
              <a:rPr lang="en-US" sz="1350" kern="1200" dirty="0">
                <a:solidFill>
                  <a:srgbClr val="002060"/>
                </a:solidFill>
                <a:highlight>
                  <a:srgbClr val="FFFF00"/>
                </a:highlight>
                <a:latin typeface="+mn-lt"/>
                <a:cs typeface="+mn-cs"/>
              </a:rPr>
              <a:t> Anak; dan </a:t>
            </a:r>
          </a:p>
          <a:p>
            <a:pPr marL="525065" indent="-257175">
              <a:lnSpc>
                <a:spcPct val="90000"/>
              </a:lnSpc>
              <a:spcAft>
                <a:spcPts val="450"/>
              </a:spcAft>
              <a:buAutoNum type="alphaLcPeriod"/>
            </a:pPr>
            <a:r>
              <a:rPr lang="en-US" sz="1350" kern="1200" dirty="0" err="1">
                <a:solidFill>
                  <a:srgbClr val="002060"/>
                </a:solidFill>
                <a:highlight>
                  <a:srgbClr val="FFFF00"/>
                </a:highlight>
                <a:latin typeface="+mn-lt"/>
                <a:cs typeface="+mn-cs"/>
              </a:rPr>
              <a:t>perlindungan</a:t>
            </a:r>
            <a:r>
              <a:rPr lang="en-US" sz="1350" kern="1200" dirty="0">
                <a:solidFill>
                  <a:srgbClr val="002060"/>
                </a:solidFill>
                <a:highlight>
                  <a:srgbClr val="FFFF00"/>
                </a:highlight>
                <a:latin typeface="+mn-lt"/>
                <a:cs typeface="+mn-cs"/>
              </a:rPr>
              <a:t> Anak </a:t>
            </a:r>
            <a:r>
              <a:rPr lang="en-US" sz="1350" kern="1200" dirty="0" err="1">
                <a:solidFill>
                  <a:srgbClr val="002060"/>
                </a:solidFill>
                <a:highlight>
                  <a:srgbClr val="FFFF00"/>
                </a:highlight>
                <a:latin typeface="+mn-lt"/>
                <a:cs typeface="+mn-cs"/>
              </a:rPr>
              <a:t>dari</a:t>
            </a:r>
            <a:r>
              <a:rPr lang="en-US" sz="1350" kern="1200" dirty="0">
                <a:solidFill>
                  <a:srgbClr val="002060"/>
                </a:solidFill>
                <a:highlight>
                  <a:srgbClr val="FFFF00"/>
                </a:highlight>
                <a:latin typeface="+mn-lt"/>
                <a:cs typeface="+mn-cs"/>
              </a:rPr>
              <a:t> </a:t>
            </a:r>
            <a:r>
              <a:rPr lang="en-US" sz="1350" kern="1200" dirty="0" err="1">
                <a:solidFill>
                  <a:srgbClr val="002060"/>
                </a:solidFill>
                <a:highlight>
                  <a:srgbClr val="FFFF00"/>
                </a:highlight>
                <a:latin typeface="+mn-lt"/>
                <a:cs typeface="+mn-cs"/>
              </a:rPr>
              <a:t>kekerasan</a:t>
            </a:r>
            <a:r>
              <a:rPr lang="en-US" sz="1350" kern="1200" dirty="0">
                <a:solidFill>
                  <a:srgbClr val="002060"/>
                </a:solidFill>
                <a:highlight>
                  <a:srgbClr val="FFFF00"/>
                </a:highlight>
                <a:latin typeface="+mn-lt"/>
                <a:cs typeface="+mn-cs"/>
              </a:rPr>
              <a:t> dan </a:t>
            </a:r>
            <a:r>
              <a:rPr lang="en-US" sz="1350" kern="1200" dirty="0" err="1">
                <a:solidFill>
                  <a:srgbClr val="002060"/>
                </a:solidFill>
                <a:highlight>
                  <a:srgbClr val="FFFF00"/>
                </a:highlight>
                <a:latin typeface="+mn-lt"/>
                <a:cs typeface="+mn-cs"/>
              </a:rPr>
              <a:t>diskriminasi</a:t>
            </a:r>
            <a:r>
              <a:rPr lang="en-US" sz="1350" kern="1200" dirty="0">
                <a:solidFill>
                  <a:srgbClr val="002060"/>
                </a:solidFill>
                <a:highlight>
                  <a:srgbClr val="FFFF00"/>
                </a:highlight>
                <a:latin typeface="+mn-lt"/>
                <a:cs typeface="+mn-cs"/>
              </a:rPr>
              <a:t>.</a:t>
            </a:r>
          </a:p>
        </p:txBody>
      </p:sp>
    </p:spTree>
    <p:extLst>
      <p:ext uri="{BB962C8B-B14F-4D97-AF65-F5344CB8AC3E}">
        <p14:creationId xmlns:p14="http://schemas.microsoft.com/office/powerpoint/2010/main" val="51447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62077C-3546-AED8-701B-AE9E9A2BDB71}"/>
              </a:ext>
            </a:extLst>
          </p:cNvPr>
          <p:cNvSpPr/>
          <p:nvPr/>
        </p:nvSpPr>
        <p:spPr>
          <a:xfrm>
            <a:off x="133364" y="229083"/>
            <a:ext cx="8877273" cy="1454244"/>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dirty="0">
                <a:ln/>
                <a:solidFill>
                  <a:sysClr val="windowText" lastClr="000000"/>
                </a:solidFill>
              </a:rPr>
              <a:t>PEMBENTUKAN UNIT</a:t>
            </a:r>
          </a:p>
          <a:p>
            <a:pPr algn="ctr"/>
            <a:r>
              <a:rPr lang="en-US" sz="3000" b="1" dirty="0">
                <a:ln/>
                <a:solidFill>
                  <a:sysClr val="windowText" lastClr="000000"/>
                </a:solidFill>
              </a:rPr>
              <a:t>PENANGANAN KASUS YANG RAMAH ANAK </a:t>
            </a:r>
          </a:p>
          <a:p>
            <a:pPr algn="ctr"/>
            <a:r>
              <a:rPr lang="en-US" sz="3000" b="1" dirty="0">
                <a:ln/>
                <a:solidFill>
                  <a:sysClr val="windowText" lastClr="000000"/>
                </a:solidFill>
              </a:rPr>
              <a:t>DI SATUAN PENDIDIKAN</a:t>
            </a:r>
          </a:p>
        </p:txBody>
      </p:sp>
      <p:graphicFrame>
        <p:nvGraphicFramePr>
          <p:cNvPr id="3" name="Diagram 2">
            <a:extLst>
              <a:ext uri="{FF2B5EF4-FFF2-40B4-BE49-F238E27FC236}">
                <a16:creationId xmlns:a16="http://schemas.microsoft.com/office/drawing/2014/main" xmlns="" id="{C7214019-EB5C-73B0-4FBB-3BC478D46B1D}"/>
              </a:ext>
            </a:extLst>
          </p:cNvPr>
          <p:cNvGraphicFramePr/>
          <p:nvPr>
            <p:extLst>
              <p:ext uri="{D42A27DB-BD31-4B8C-83A1-F6EECF244321}">
                <p14:modId xmlns:p14="http://schemas.microsoft.com/office/powerpoint/2010/main" val="4024043274"/>
              </p:ext>
            </p:extLst>
          </p:nvPr>
        </p:nvGraphicFramePr>
        <p:xfrm>
          <a:off x="971550" y="1485901"/>
          <a:ext cx="71056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58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4DF66BA-C8F1-4091-9793-11DC3C7C2256}"/>
              </a:ext>
            </a:extLst>
          </p:cNvPr>
          <p:cNvSpPr/>
          <p:nvPr/>
        </p:nvSpPr>
        <p:spPr>
          <a:xfrm>
            <a:off x="711920" y="23462"/>
            <a:ext cx="8007641" cy="1054135"/>
          </a:xfrm>
          <a:prstGeom prst="rect">
            <a:avLst/>
          </a:prstGeom>
          <a:noFill/>
        </p:spPr>
        <p:txBody>
          <a:bodyPr wrap="none" lIns="68580" tIns="34290" rIns="68580" bIns="34290">
            <a:spAutoFit/>
          </a:bodyPr>
          <a:lstStyle/>
          <a:p>
            <a:pPr algn="ctr"/>
            <a:r>
              <a:rPr lang="en-US" sz="3200" b="1" dirty="0">
                <a:ln w="22225">
                  <a:solidFill>
                    <a:schemeClr val="accent2"/>
                  </a:solidFill>
                  <a:prstDash val="solid"/>
                </a:ln>
                <a:solidFill>
                  <a:schemeClr val="accent2">
                    <a:lumMod val="40000"/>
                    <a:lumOff val="60000"/>
                  </a:schemeClr>
                </a:solidFill>
              </a:rPr>
              <a:t>3 KONSEP UNIT PENANGANAN KASUS </a:t>
            </a:r>
          </a:p>
          <a:p>
            <a:pPr algn="ctr"/>
            <a:r>
              <a:rPr lang="en-US" sz="3200" b="1" dirty="0">
                <a:ln w="22225">
                  <a:solidFill>
                    <a:schemeClr val="accent2"/>
                  </a:solidFill>
                  <a:prstDash val="solid"/>
                </a:ln>
                <a:solidFill>
                  <a:schemeClr val="accent2">
                    <a:lumMod val="40000"/>
                    <a:lumOff val="60000"/>
                  </a:schemeClr>
                </a:solidFill>
              </a:rPr>
              <a:t>YANG RAMAH ANAK</a:t>
            </a:r>
          </a:p>
        </p:txBody>
      </p:sp>
      <p:sp>
        <p:nvSpPr>
          <p:cNvPr id="3" name="TextBox 2">
            <a:extLst>
              <a:ext uri="{FF2B5EF4-FFF2-40B4-BE49-F238E27FC236}">
                <a16:creationId xmlns:a16="http://schemas.microsoft.com/office/drawing/2014/main" xmlns="" id="{BF86C867-930F-4BFF-9277-EDCDBBDBBDB3}"/>
              </a:ext>
            </a:extLst>
          </p:cNvPr>
          <p:cNvSpPr txBox="1"/>
          <p:nvPr/>
        </p:nvSpPr>
        <p:spPr>
          <a:xfrm>
            <a:off x="1085850" y="1629727"/>
            <a:ext cx="7429500" cy="1200329"/>
          </a:xfrm>
          <a:prstGeom prst="rect">
            <a:avLst/>
          </a:prstGeom>
          <a:noFill/>
        </p:spPr>
        <p:txBody>
          <a:bodyPr wrap="square" rtlCol="0">
            <a:spAutoFit/>
          </a:bodyPr>
          <a:lstStyle/>
          <a:p>
            <a:pPr marL="342900" indent="-342900">
              <a:buAutoNum type="arabicPeriod"/>
            </a:pPr>
            <a:r>
              <a:rPr lang="en-US" sz="1800" dirty="0">
                <a:latin typeface="Amasis MT Pro Black" panose="02040A04050005020304" pitchFamily="18" charset="0"/>
              </a:rPr>
              <a:t>TIM MENOLONG SEMUA ANAK YANG MEMPUNYAI KASUS</a:t>
            </a:r>
          </a:p>
          <a:p>
            <a:pPr marL="342900" indent="-342900">
              <a:buAutoNum type="arabicPeriod"/>
            </a:pPr>
            <a:r>
              <a:rPr lang="en-US" sz="1800" dirty="0">
                <a:latin typeface="Amasis MT Pro Black" panose="02040A04050005020304" pitchFamily="18" charset="0"/>
              </a:rPr>
              <a:t>TIDAK ADA SATU PUN ANAK YANG TIDAK TERTOLONG</a:t>
            </a:r>
          </a:p>
          <a:p>
            <a:pPr marL="342900" indent="-342900">
              <a:buAutoNum type="arabicPeriod"/>
            </a:pPr>
            <a:r>
              <a:rPr lang="en-US" sz="1800" dirty="0">
                <a:latin typeface="Amasis MT Pro Black" panose="02040A04050005020304" pitchFamily="18" charset="0"/>
              </a:rPr>
              <a:t>DILAKSANAKAN SECARA CEPAT, KOMPREHENSIF DAN TERINTEGRASI</a:t>
            </a:r>
            <a:endParaRPr lang="en-ID" sz="1050" dirty="0">
              <a:latin typeface="Amasis MT Pro Black" panose="02040A04050005020304" pitchFamily="18" charset="0"/>
            </a:endParaRPr>
          </a:p>
        </p:txBody>
      </p:sp>
      <p:pic>
        <p:nvPicPr>
          <p:cNvPr id="7" name="Picture 6">
            <a:extLst>
              <a:ext uri="{FF2B5EF4-FFF2-40B4-BE49-F238E27FC236}">
                <a16:creationId xmlns:a16="http://schemas.microsoft.com/office/drawing/2014/main" xmlns="" id="{330066FA-AAE7-4087-B079-F395C9707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599384"/>
            <a:ext cx="3371850" cy="1454244"/>
          </a:xfrm>
          <a:prstGeom prst="rect">
            <a:avLst/>
          </a:prstGeom>
        </p:spPr>
      </p:pic>
      <p:pic>
        <p:nvPicPr>
          <p:cNvPr id="5" name="Picture 4">
            <a:extLst>
              <a:ext uri="{FF2B5EF4-FFF2-40B4-BE49-F238E27FC236}">
                <a16:creationId xmlns:a16="http://schemas.microsoft.com/office/drawing/2014/main" xmlns="" id="{9A04B436-51A6-4DC8-B3CF-A8370FA1A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9384"/>
            <a:ext cx="2457450" cy="1454244"/>
          </a:xfrm>
          <a:prstGeom prst="rect">
            <a:avLst/>
          </a:prstGeom>
        </p:spPr>
      </p:pic>
      <p:pic>
        <p:nvPicPr>
          <p:cNvPr id="9" name="Picture 8">
            <a:extLst>
              <a:ext uri="{FF2B5EF4-FFF2-40B4-BE49-F238E27FC236}">
                <a16:creationId xmlns:a16="http://schemas.microsoft.com/office/drawing/2014/main" xmlns="" id="{3F226FE5-C258-42E6-8605-B65CCFA51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6574" y="3513773"/>
            <a:ext cx="2257426" cy="1625466"/>
          </a:xfrm>
          <a:prstGeom prst="rect">
            <a:avLst/>
          </a:prstGeom>
        </p:spPr>
      </p:pic>
      <p:pic>
        <p:nvPicPr>
          <p:cNvPr id="11" name="Picture 10">
            <a:extLst>
              <a:ext uri="{FF2B5EF4-FFF2-40B4-BE49-F238E27FC236}">
                <a16:creationId xmlns:a16="http://schemas.microsoft.com/office/drawing/2014/main" xmlns="" id="{D27A8CA5-F2B8-4252-9789-79FF2C45D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9051" y="3599384"/>
            <a:ext cx="3433211" cy="1454244"/>
          </a:xfrm>
          <a:prstGeom prst="rect">
            <a:avLst/>
          </a:prstGeom>
        </p:spPr>
      </p:pic>
    </p:spTree>
    <p:extLst>
      <p:ext uri="{BB962C8B-B14F-4D97-AF65-F5344CB8AC3E}">
        <p14:creationId xmlns:p14="http://schemas.microsoft.com/office/powerpoint/2010/main" val="258548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 name="Rectangle 1"/>
          <p:cNvSpPr/>
          <p:nvPr/>
        </p:nvSpPr>
        <p:spPr>
          <a:xfrm>
            <a:off x="4862" y="0"/>
            <a:ext cx="9177807" cy="5143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p>
        </p:txBody>
      </p:sp>
      <p:sp>
        <p:nvSpPr>
          <p:cNvPr id="319" name="Google Shape;319;p10"/>
          <p:cNvSpPr txBox="1"/>
          <p:nvPr/>
        </p:nvSpPr>
        <p:spPr>
          <a:xfrm>
            <a:off x="880856" y="1129435"/>
            <a:ext cx="7425819" cy="900246"/>
          </a:xfrm>
          <a:prstGeom prst="rect">
            <a:avLst/>
          </a:prstGeom>
          <a:noFill/>
          <a:ln>
            <a:noFill/>
          </a:ln>
        </p:spPr>
        <p:txBody>
          <a:bodyPr spcFirstLastPara="1" wrap="square" lIns="68569" tIns="34275" rIns="68569" bIns="34275" anchor="t" anchorCtr="0">
            <a:spAutoFit/>
          </a:bodyPr>
          <a:lstStyle/>
          <a:p>
            <a:r>
              <a:rPr lang="en-US" sz="1800" i="1" dirty="0" err="1">
                <a:solidFill>
                  <a:schemeClr val="accent5">
                    <a:lumMod val="75000"/>
                  </a:schemeClr>
                </a:solidFill>
                <a:latin typeface="Candara"/>
                <a:ea typeface="Candara"/>
                <a:cs typeface="Candara"/>
                <a:sym typeface="Candara"/>
              </a:rPr>
              <a:t>Anak</a:t>
            </a:r>
            <a:r>
              <a:rPr lang="en-US" sz="1800" i="1" dirty="0">
                <a:solidFill>
                  <a:schemeClr val="accent5">
                    <a:lumMod val="75000"/>
                  </a:schemeClr>
                </a:solidFill>
                <a:latin typeface="Candara"/>
                <a:ea typeface="Candara"/>
                <a:cs typeface="Candara"/>
                <a:sym typeface="Candara"/>
              </a:rPr>
              <a:t> yang </a:t>
            </a:r>
            <a:r>
              <a:rPr lang="en-US" sz="1800" i="1" dirty="0" err="1">
                <a:solidFill>
                  <a:schemeClr val="accent5">
                    <a:lumMod val="75000"/>
                  </a:schemeClr>
                </a:solidFill>
                <a:latin typeface="Candara"/>
                <a:ea typeface="Candara"/>
                <a:cs typeface="Candara"/>
                <a:sym typeface="Candara"/>
              </a:rPr>
              <a:t>tidak</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mau</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menuruti</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perintah</a:t>
            </a:r>
            <a:r>
              <a:rPr lang="en-US" sz="1800" i="1" dirty="0">
                <a:solidFill>
                  <a:schemeClr val="accent5">
                    <a:lumMod val="75000"/>
                  </a:schemeClr>
                </a:solidFill>
                <a:latin typeface="Candara"/>
                <a:ea typeface="Candara"/>
                <a:cs typeface="Candara"/>
                <a:sym typeface="Candara"/>
              </a:rPr>
              <a:t>/</a:t>
            </a:r>
            <a:r>
              <a:rPr lang="en-US" sz="1800" i="1" dirty="0" err="1">
                <a:solidFill>
                  <a:schemeClr val="accent5">
                    <a:lumMod val="75000"/>
                  </a:schemeClr>
                </a:solidFill>
                <a:latin typeface="Candara"/>
                <a:ea typeface="Candara"/>
                <a:cs typeface="Candara"/>
                <a:sym typeface="Candara"/>
              </a:rPr>
              <a:t>keinginan</a:t>
            </a:r>
            <a:r>
              <a:rPr lang="en-US" sz="1800" i="1" dirty="0">
                <a:solidFill>
                  <a:schemeClr val="accent5">
                    <a:lumMod val="75000"/>
                  </a:schemeClr>
                </a:solidFill>
                <a:latin typeface="Candara"/>
                <a:ea typeface="Candara"/>
                <a:cs typeface="Candara"/>
                <a:sym typeface="Candara"/>
              </a:rPr>
              <a:t> orang </a:t>
            </a:r>
            <a:r>
              <a:rPr lang="en-US" sz="1800" i="1" dirty="0" err="1">
                <a:solidFill>
                  <a:schemeClr val="accent5">
                    <a:lumMod val="75000"/>
                  </a:schemeClr>
                </a:solidFill>
                <a:latin typeface="Candara"/>
                <a:ea typeface="Candara"/>
                <a:cs typeface="Candara"/>
                <a:sym typeface="Candara"/>
              </a:rPr>
              <a:t>tua</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dan</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dianggap</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berperilaku</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diluar</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kewajaran</a:t>
            </a:r>
            <a:r>
              <a:rPr lang="en-US" sz="1800" i="1" dirty="0">
                <a:solidFill>
                  <a:schemeClr val="accent5">
                    <a:lumMod val="75000"/>
                  </a:schemeClr>
                </a:solidFill>
                <a:latin typeface="Candara"/>
                <a:ea typeface="Candara"/>
                <a:cs typeface="Candara"/>
                <a:sym typeface="Candara"/>
              </a:rPr>
              <a:t> (</a:t>
            </a:r>
            <a:r>
              <a:rPr lang="en-US" sz="1800" i="1" dirty="0" err="1">
                <a:solidFill>
                  <a:schemeClr val="accent5">
                    <a:lumMod val="75000"/>
                  </a:schemeClr>
                </a:solidFill>
                <a:latin typeface="Candara"/>
                <a:ea typeface="Candara"/>
                <a:cs typeface="Candara"/>
                <a:sym typeface="Candara"/>
              </a:rPr>
              <a:t>negatif</a:t>
            </a:r>
            <a:r>
              <a:rPr lang="en-US" sz="1800" i="1" dirty="0">
                <a:solidFill>
                  <a:schemeClr val="accent5">
                    <a:lumMod val="75000"/>
                  </a:schemeClr>
                </a:solidFill>
                <a:latin typeface="Candara"/>
                <a:ea typeface="Candara"/>
                <a:cs typeface="Candara"/>
                <a:sym typeface="Candara"/>
              </a:rPr>
              <a:t>).</a:t>
            </a:r>
            <a:endParaRPr dirty="0">
              <a:solidFill>
                <a:schemeClr val="accent5">
                  <a:lumMod val="75000"/>
                </a:schemeClr>
              </a:solidFill>
            </a:endParaRPr>
          </a:p>
          <a:p>
            <a:endParaRPr sz="1800" dirty="0">
              <a:solidFill>
                <a:schemeClr val="accent5">
                  <a:lumMod val="75000"/>
                </a:schemeClr>
              </a:solidFill>
              <a:latin typeface="Candara"/>
              <a:ea typeface="Candara"/>
              <a:cs typeface="Candara"/>
              <a:sym typeface="Candara"/>
            </a:endParaRPr>
          </a:p>
        </p:txBody>
      </p:sp>
      <p:sp>
        <p:nvSpPr>
          <p:cNvPr id="320" name="Google Shape;320;p10"/>
          <p:cNvSpPr txBox="1"/>
          <p:nvPr/>
        </p:nvSpPr>
        <p:spPr>
          <a:xfrm>
            <a:off x="876086" y="2628135"/>
            <a:ext cx="7425819" cy="1661993"/>
          </a:xfrm>
          <a:prstGeom prst="rect">
            <a:avLst/>
          </a:prstGeom>
          <a:noFill/>
          <a:ln>
            <a:noFill/>
          </a:ln>
        </p:spPr>
        <p:txBody>
          <a:bodyPr spcFirstLastPara="1" wrap="square" lIns="68569" tIns="34275" rIns="68569" bIns="34275" anchor="t" anchorCtr="0">
            <a:spAutoFit/>
          </a:bodyPr>
          <a:lstStyle/>
          <a:p>
            <a:pPr marL="257175" indent="-257175">
              <a:buClr>
                <a:srgbClr val="1D8C9F"/>
              </a:buClr>
              <a:buSzPts val="2400"/>
              <a:buFont typeface="Arial"/>
              <a:buChar char="•"/>
            </a:pPr>
            <a:r>
              <a:rPr lang="en-US" sz="1800" i="1" dirty="0" err="1">
                <a:solidFill>
                  <a:schemeClr val="accent5">
                    <a:lumMod val="50000"/>
                  </a:schemeClr>
                </a:solidFill>
                <a:latin typeface="Candara"/>
                <a:ea typeface="Candara"/>
                <a:cs typeface="Candara"/>
                <a:sym typeface="Candara"/>
              </a:rPr>
              <a:t>Bagian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dari</a:t>
            </a:r>
            <a:r>
              <a:rPr lang="en-US" sz="1800" i="1" dirty="0">
                <a:solidFill>
                  <a:schemeClr val="accent5">
                    <a:lumMod val="50000"/>
                  </a:schemeClr>
                </a:solidFill>
                <a:latin typeface="Candara"/>
                <a:ea typeface="Candara"/>
                <a:cs typeface="Candara"/>
                <a:sym typeface="Candara"/>
              </a:rPr>
              <a:t> proses </a:t>
            </a:r>
            <a:r>
              <a:rPr lang="en-US" sz="1800" i="1" dirty="0" err="1">
                <a:solidFill>
                  <a:schemeClr val="accent5">
                    <a:lumMod val="50000"/>
                  </a:schemeClr>
                </a:solidFill>
                <a:latin typeface="Candara"/>
                <a:ea typeface="Candara"/>
                <a:cs typeface="Candara"/>
                <a:sym typeface="Candara"/>
              </a:rPr>
              <a:t>pertumbuhannya</a:t>
            </a:r>
            <a:endParaRPr dirty="0">
              <a:solidFill>
                <a:schemeClr val="accent5">
                  <a:lumMod val="50000"/>
                </a:schemeClr>
              </a:solidFill>
            </a:endParaRPr>
          </a:p>
          <a:p>
            <a:pPr marL="257175" indent="-257175">
              <a:buClr>
                <a:srgbClr val="1D8C9F"/>
              </a:buClr>
              <a:buSzPts val="2400"/>
              <a:buFont typeface="Arial"/>
              <a:buChar char="•"/>
            </a:pPr>
            <a:r>
              <a:rPr lang="en-US" sz="1800" i="1" dirty="0" err="1">
                <a:solidFill>
                  <a:schemeClr val="accent5">
                    <a:lumMod val="50000"/>
                  </a:schemeClr>
                </a:solidFill>
                <a:latin typeface="Candara"/>
                <a:ea typeface="Candara"/>
                <a:cs typeface="Candara"/>
                <a:sym typeface="Candara"/>
              </a:rPr>
              <a:t>Wujud</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dari</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kurangnya</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pengetahuan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kesadaran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ketidakefektifan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keterampilan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perilaku</a:t>
            </a:r>
            <a:r>
              <a:rPr lang="en-US" sz="1800" i="1" dirty="0">
                <a:solidFill>
                  <a:schemeClr val="accent5">
                    <a:lumMod val="50000"/>
                  </a:schemeClr>
                </a:solidFill>
                <a:latin typeface="Candara"/>
                <a:ea typeface="Candara"/>
                <a:cs typeface="Candara"/>
                <a:sym typeface="Candara"/>
              </a:rPr>
              <a:t> yang </a:t>
            </a:r>
            <a:r>
              <a:rPr lang="en-US" sz="1800" i="1" dirty="0" err="1">
                <a:solidFill>
                  <a:schemeClr val="accent5">
                    <a:lumMod val="50000"/>
                  </a:schemeClr>
                </a:solidFill>
                <a:latin typeface="Candara"/>
                <a:ea typeface="Candara"/>
                <a:cs typeface="Candara"/>
                <a:sym typeface="Candara"/>
              </a:rPr>
              <a:t>berkembang</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tidak</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efektif</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patahsemangat</a:t>
            </a:r>
            <a:r>
              <a:rPr lang="en-US" sz="1800" i="1" dirty="0">
                <a:solidFill>
                  <a:schemeClr val="accent5">
                    <a:lumMod val="50000"/>
                  </a:schemeClr>
                </a:solidFill>
                <a:latin typeface="Candara"/>
                <a:ea typeface="Candara"/>
                <a:cs typeface="Candara"/>
                <a:sym typeface="Candara"/>
              </a:rPr>
              <a:t>.</a:t>
            </a:r>
            <a:endParaRPr dirty="0">
              <a:solidFill>
                <a:schemeClr val="accent5">
                  <a:lumMod val="50000"/>
                </a:schemeClr>
              </a:solidFill>
            </a:endParaRPr>
          </a:p>
          <a:p>
            <a:pPr marL="257175" indent="-257175">
              <a:buClr>
                <a:srgbClr val="1D8C9F"/>
              </a:buClr>
              <a:buSzPts val="2400"/>
              <a:buFont typeface="Arial"/>
              <a:buChar char="•"/>
            </a:pPr>
            <a:r>
              <a:rPr lang="en-US" sz="1800" i="1" dirty="0" err="1">
                <a:solidFill>
                  <a:schemeClr val="accent5">
                    <a:lumMod val="50000"/>
                  </a:schemeClr>
                </a:solidFill>
                <a:latin typeface="Candara"/>
                <a:ea typeface="Candara"/>
                <a:cs typeface="Candara"/>
                <a:sym typeface="Candara"/>
              </a:rPr>
              <a:t>Wujud</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dari</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keiginan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untuk</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merasa</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dimiliki</a:t>
            </a:r>
            <a:r>
              <a:rPr lang="en-US" sz="1800" i="1" dirty="0">
                <a:solidFill>
                  <a:schemeClr val="accent5">
                    <a:lumMod val="50000"/>
                  </a:schemeClr>
                </a:solidFill>
                <a:latin typeface="Candara"/>
                <a:ea typeface="Candara"/>
                <a:cs typeface="Candara"/>
                <a:sym typeface="Candara"/>
              </a:rPr>
              <a:t>/</a:t>
            </a:r>
            <a:r>
              <a:rPr lang="en-US" sz="1800" i="1" dirty="0" err="1">
                <a:solidFill>
                  <a:schemeClr val="accent5">
                    <a:lumMod val="50000"/>
                  </a:schemeClr>
                </a:solidFill>
                <a:latin typeface="Candara"/>
                <a:ea typeface="Candara"/>
                <a:cs typeface="Candara"/>
                <a:sym typeface="Candara"/>
              </a:rPr>
              <a:t>memiliki</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dan</a:t>
            </a:r>
            <a:r>
              <a:rPr lang="en-US" sz="1800" i="1" dirty="0">
                <a:solidFill>
                  <a:schemeClr val="accent5">
                    <a:lumMod val="50000"/>
                  </a:schemeClr>
                </a:solidFill>
                <a:latin typeface="Candara"/>
                <a:ea typeface="Candara"/>
                <a:cs typeface="Candara"/>
                <a:sym typeface="Candara"/>
              </a:rPr>
              <a:t> </a:t>
            </a:r>
            <a:r>
              <a:rPr lang="en-US" sz="1800" i="1" dirty="0" err="1">
                <a:solidFill>
                  <a:schemeClr val="accent5">
                    <a:lumMod val="50000"/>
                  </a:schemeClr>
                </a:solidFill>
                <a:latin typeface="Candara"/>
                <a:ea typeface="Candara"/>
                <a:cs typeface="Candara"/>
                <a:sym typeface="Candara"/>
              </a:rPr>
              <a:t>bernilai</a:t>
            </a:r>
            <a:endParaRPr sz="1800" i="1" dirty="0">
              <a:solidFill>
                <a:schemeClr val="accent5">
                  <a:lumMod val="50000"/>
                </a:schemeClr>
              </a:solidFill>
              <a:latin typeface="Candara"/>
              <a:ea typeface="Candara"/>
              <a:cs typeface="Candara"/>
              <a:sym typeface="Candara"/>
            </a:endParaRPr>
          </a:p>
          <a:p>
            <a:endParaRPr dirty="0">
              <a:solidFill>
                <a:schemeClr val="dk1"/>
              </a:solidFill>
              <a:latin typeface="Candara"/>
              <a:ea typeface="Candara"/>
              <a:cs typeface="Candara"/>
              <a:sym typeface="Candara"/>
            </a:endParaRPr>
          </a:p>
        </p:txBody>
      </p:sp>
      <p:sp>
        <p:nvSpPr>
          <p:cNvPr id="321" name="Google Shape;321;p10"/>
          <p:cNvSpPr/>
          <p:nvPr/>
        </p:nvSpPr>
        <p:spPr>
          <a:xfrm>
            <a:off x="883354" y="768908"/>
            <a:ext cx="5978515" cy="346249"/>
          </a:xfrm>
          <a:prstGeom prst="rect">
            <a:avLst/>
          </a:prstGeom>
          <a:noFill/>
          <a:ln>
            <a:noFill/>
          </a:ln>
        </p:spPr>
        <p:txBody>
          <a:bodyPr spcFirstLastPara="1" wrap="square" lIns="68569" tIns="34275" rIns="68569" bIns="34275" anchor="t" anchorCtr="0">
            <a:spAutoFit/>
          </a:bodyPr>
          <a:lstStyle/>
          <a:p>
            <a:r>
              <a:rPr lang="en-US" sz="1800" b="1" u="sng" dirty="0" err="1">
                <a:solidFill>
                  <a:schemeClr val="accent5">
                    <a:lumMod val="75000"/>
                  </a:schemeClr>
                </a:solidFill>
                <a:latin typeface="Candara"/>
                <a:ea typeface="Candara"/>
                <a:cs typeface="Candara"/>
                <a:sym typeface="Candara"/>
              </a:rPr>
              <a:t>Anak</a:t>
            </a:r>
            <a:r>
              <a:rPr lang="en-US" sz="1800" b="1" u="sng" dirty="0">
                <a:solidFill>
                  <a:schemeClr val="accent5">
                    <a:lumMod val="75000"/>
                  </a:schemeClr>
                </a:solidFill>
                <a:latin typeface="Candara"/>
                <a:ea typeface="Candara"/>
                <a:cs typeface="Candara"/>
                <a:sym typeface="Candara"/>
              </a:rPr>
              <a:t> yang </a:t>
            </a:r>
            <a:r>
              <a:rPr lang="en-US" sz="1800" b="1" u="sng" dirty="0" err="1">
                <a:solidFill>
                  <a:schemeClr val="accent5">
                    <a:lumMod val="75000"/>
                  </a:schemeClr>
                </a:solidFill>
                <a:latin typeface="Candara"/>
                <a:ea typeface="Candara"/>
                <a:cs typeface="Candara"/>
                <a:sym typeface="Candara"/>
              </a:rPr>
              <a:t>nakal</a:t>
            </a:r>
            <a:r>
              <a:rPr lang="en-US" sz="1800" b="1" u="sng" dirty="0">
                <a:solidFill>
                  <a:schemeClr val="accent5">
                    <a:lumMod val="75000"/>
                  </a:schemeClr>
                </a:solidFill>
                <a:latin typeface="Candara"/>
                <a:ea typeface="Candara"/>
                <a:cs typeface="Candara"/>
                <a:sym typeface="Candara"/>
              </a:rPr>
              <a:t>…</a:t>
            </a:r>
            <a:r>
              <a:rPr lang="en-US" sz="1800" b="1" i="1" u="sng" dirty="0">
                <a:solidFill>
                  <a:schemeClr val="accent5">
                    <a:lumMod val="75000"/>
                  </a:schemeClr>
                </a:solidFill>
                <a:latin typeface="Candara"/>
                <a:ea typeface="Candara"/>
                <a:cs typeface="Candara"/>
                <a:sym typeface="Candara"/>
              </a:rPr>
              <a:t>…………. (</a:t>
            </a:r>
            <a:r>
              <a:rPr lang="en-US" sz="1800" b="1" i="1" u="sng" dirty="0" err="1">
                <a:solidFill>
                  <a:schemeClr val="accent5">
                    <a:lumMod val="75000"/>
                  </a:schemeClr>
                </a:solidFill>
                <a:latin typeface="Candara"/>
                <a:ea typeface="Candara"/>
                <a:cs typeface="Candara"/>
                <a:sym typeface="Candara"/>
              </a:rPr>
              <a:t>menurut</a:t>
            </a:r>
            <a:r>
              <a:rPr lang="en-US" sz="1800" b="1" i="1" u="sng" dirty="0">
                <a:solidFill>
                  <a:schemeClr val="accent5">
                    <a:lumMod val="75000"/>
                  </a:schemeClr>
                </a:solidFill>
                <a:latin typeface="Candara"/>
                <a:ea typeface="Candara"/>
                <a:cs typeface="Candara"/>
                <a:sym typeface="Candara"/>
              </a:rPr>
              <a:t> guru </a:t>
            </a:r>
            <a:r>
              <a:rPr lang="en-US" sz="1800" b="1" i="1" u="sng" dirty="0" err="1">
                <a:solidFill>
                  <a:schemeClr val="accent5">
                    <a:lumMod val="75000"/>
                  </a:schemeClr>
                </a:solidFill>
                <a:latin typeface="Candara"/>
                <a:ea typeface="Candara"/>
                <a:cs typeface="Candara"/>
                <a:sym typeface="Candara"/>
              </a:rPr>
              <a:t>dan</a:t>
            </a:r>
            <a:r>
              <a:rPr lang="en-US" sz="1800" b="1" i="1" u="sng" dirty="0">
                <a:solidFill>
                  <a:schemeClr val="accent5">
                    <a:lumMod val="75000"/>
                  </a:schemeClr>
                </a:solidFill>
                <a:latin typeface="Candara"/>
                <a:ea typeface="Candara"/>
                <a:cs typeface="Candara"/>
                <a:sym typeface="Candara"/>
              </a:rPr>
              <a:t> orang </a:t>
            </a:r>
            <a:r>
              <a:rPr lang="en-US" sz="1800" b="1" i="1" u="sng" dirty="0" err="1">
                <a:solidFill>
                  <a:schemeClr val="accent5">
                    <a:lumMod val="75000"/>
                  </a:schemeClr>
                </a:solidFill>
                <a:latin typeface="Candara"/>
                <a:ea typeface="Candara"/>
                <a:cs typeface="Candara"/>
                <a:sym typeface="Candara"/>
              </a:rPr>
              <a:t>tua</a:t>
            </a:r>
            <a:r>
              <a:rPr lang="en-US" sz="1800" b="1" i="1" u="sng" dirty="0">
                <a:solidFill>
                  <a:schemeClr val="accent5">
                    <a:lumMod val="75000"/>
                  </a:schemeClr>
                </a:solidFill>
                <a:latin typeface="Candara"/>
                <a:ea typeface="Candara"/>
                <a:cs typeface="Candara"/>
                <a:sym typeface="Candara"/>
              </a:rPr>
              <a:t>) </a:t>
            </a:r>
            <a:endParaRPr dirty="0">
              <a:solidFill>
                <a:schemeClr val="accent5">
                  <a:lumMod val="75000"/>
                </a:schemeClr>
              </a:solidFill>
            </a:endParaRPr>
          </a:p>
        </p:txBody>
      </p:sp>
      <p:sp>
        <p:nvSpPr>
          <p:cNvPr id="322" name="Google Shape;322;p10"/>
          <p:cNvSpPr/>
          <p:nvPr/>
        </p:nvSpPr>
        <p:spPr>
          <a:xfrm>
            <a:off x="874670" y="2255302"/>
            <a:ext cx="5114584" cy="346249"/>
          </a:xfrm>
          <a:prstGeom prst="rect">
            <a:avLst/>
          </a:prstGeom>
          <a:noFill/>
          <a:ln>
            <a:noFill/>
          </a:ln>
        </p:spPr>
        <p:txBody>
          <a:bodyPr spcFirstLastPara="1" wrap="square" lIns="68569" tIns="34275" rIns="68569" bIns="34275" anchor="t" anchorCtr="0">
            <a:spAutoFit/>
          </a:bodyPr>
          <a:lstStyle/>
          <a:p>
            <a:r>
              <a:rPr lang="en-US" sz="1800" b="1" u="sng" dirty="0" err="1">
                <a:solidFill>
                  <a:schemeClr val="accent5">
                    <a:lumMod val="50000"/>
                  </a:schemeClr>
                </a:solidFill>
                <a:latin typeface="Candara"/>
                <a:ea typeface="Candara"/>
                <a:cs typeface="Candara"/>
                <a:sym typeface="Candara"/>
              </a:rPr>
              <a:t>Mengapa</a:t>
            </a:r>
            <a:r>
              <a:rPr lang="en-US" sz="1800" b="1" u="sng" dirty="0">
                <a:solidFill>
                  <a:schemeClr val="accent5">
                    <a:lumMod val="50000"/>
                  </a:schemeClr>
                </a:solidFill>
                <a:latin typeface="Candara"/>
                <a:ea typeface="Candara"/>
                <a:cs typeface="Candara"/>
                <a:sym typeface="Candara"/>
              </a:rPr>
              <a:t>  </a:t>
            </a:r>
            <a:r>
              <a:rPr lang="en-US" sz="1800" b="1" u="sng" dirty="0" err="1">
                <a:solidFill>
                  <a:schemeClr val="accent5">
                    <a:lumMod val="50000"/>
                  </a:schemeClr>
                </a:solidFill>
                <a:latin typeface="Candara"/>
                <a:ea typeface="Candara"/>
                <a:cs typeface="Candara"/>
                <a:sym typeface="Candara"/>
              </a:rPr>
              <a:t>anak</a:t>
            </a:r>
            <a:r>
              <a:rPr lang="en-US" sz="1800" b="1" u="sng" dirty="0">
                <a:solidFill>
                  <a:schemeClr val="accent5">
                    <a:lumMod val="50000"/>
                  </a:schemeClr>
                </a:solidFill>
                <a:latin typeface="Candara"/>
                <a:ea typeface="Candara"/>
                <a:cs typeface="Candara"/>
                <a:sym typeface="Candara"/>
              </a:rPr>
              <a:t> </a:t>
            </a:r>
            <a:r>
              <a:rPr lang="en-US" sz="1800" b="1" i="1" u="sng" dirty="0">
                <a:solidFill>
                  <a:schemeClr val="accent5">
                    <a:lumMod val="50000"/>
                  </a:schemeClr>
                </a:solidFill>
                <a:latin typeface="Candara"/>
                <a:ea typeface="Candara"/>
                <a:cs typeface="Candara"/>
                <a:sym typeface="Candara"/>
              </a:rPr>
              <a:t>(</a:t>
            </a:r>
            <a:r>
              <a:rPr lang="en-US" sz="1800" b="1" i="1" u="sng" dirty="0" err="1">
                <a:solidFill>
                  <a:schemeClr val="accent5">
                    <a:lumMod val="50000"/>
                  </a:schemeClr>
                </a:solidFill>
                <a:latin typeface="Candara"/>
                <a:ea typeface="Candara"/>
                <a:cs typeface="Candara"/>
                <a:sym typeface="Candara"/>
              </a:rPr>
              <a:t>dianggap</a:t>
            </a:r>
            <a:r>
              <a:rPr lang="en-US" sz="1800" b="1" i="1" u="sng" dirty="0">
                <a:solidFill>
                  <a:schemeClr val="accent5">
                    <a:lumMod val="50000"/>
                  </a:schemeClr>
                </a:solidFill>
                <a:latin typeface="Candara"/>
                <a:ea typeface="Candara"/>
                <a:cs typeface="Candara"/>
                <a:sym typeface="Candara"/>
              </a:rPr>
              <a:t>) </a:t>
            </a:r>
            <a:r>
              <a:rPr lang="en-US" sz="1800" b="1" u="sng" dirty="0" err="1">
                <a:solidFill>
                  <a:schemeClr val="accent5">
                    <a:lumMod val="50000"/>
                  </a:schemeClr>
                </a:solidFill>
                <a:latin typeface="Candara"/>
                <a:ea typeface="Candara"/>
                <a:cs typeface="Candara"/>
                <a:sym typeface="Candara"/>
              </a:rPr>
              <a:t>tidak</a:t>
            </a:r>
            <a:r>
              <a:rPr lang="en-US" sz="1800" b="1" u="sng" dirty="0">
                <a:solidFill>
                  <a:schemeClr val="accent5">
                    <a:lumMod val="50000"/>
                  </a:schemeClr>
                </a:solidFill>
                <a:latin typeface="Candara"/>
                <a:ea typeface="Candara"/>
                <a:cs typeface="Candara"/>
                <a:sym typeface="Candara"/>
              </a:rPr>
              <a:t> </a:t>
            </a:r>
            <a:r>
              <a:rPr lang="en-US" sz="1800" b="1" u="sng" dirty="0" err="1">
                <a:solidFill>
                  <a:schemeClr val="accent5">
                    <a:lumMod val="50000"/>
                  </a:schemeClr>
                </a:solidFill>
                <a:latin typeface="Candara"/>
                <a:ea typeface="Candara"/>
                <a:cs typeface="Candara"/>
                <a:sym typeface="Candara"/>
              </a:rPr>
              <a:t>berperilaku</a:t>
            </a:r>
            <a:r>
              <a:rPr lang="en-US" sz="1800" b="1" u="sng" dirty="0">
                <a:solidFill>
                  <a:schemeClr val="accent5">
                    <a:lumMod val="50000"/>
                  </a:schemeClr>
                </a:solidFill>
                <a:latin typeface="Candara"/>
                <a:ea typeface="Candara"/>
                <a:cs typeface="Candara"/>
                <a:sym typeface="Candara"/>
              </a:rPr>
              <a:t> </a:t>
            </a:r>
            <a:r>
              <a:rPr lang="en-US" sz="1800" b="1" u="sng" dirty="0" err="1">
                <a:solidFill>
                  <a:schemeClr val="accent5">
                    <a:lumMod val="50000"/>
                  </a:schemeClr>
                </a:solidFill>
                <a:latin typeface="Candara"/>
                <a:ea typeface="Candara"/>
                <a:cs typeface="Candara"/>
                <a:sym typeface="Candara"/>
              </a:rPr>
              <a:t>baik</a:t>
            </a:r>
            <a:r>
              <a:rPr lang="en-US" sz="1800" b="1" u="sng" dirty="0">
                <a:solidFill>
                  <a:schemeClr val="accent5">
                    <a:lumMod val="50000"/>
                  </a:schemeClr>
                </a:solidFill>
                <a:latin typeface="Candara"/>
                <a:ea typeface="Candara"/>
                <a:cs typeface="Candara"/>
                <a:sym typeface="Candara"/>
              </a:rPr>
              <a:t> ?  </a:t>
            </a:r>
            <a:endParaRPr dirty="0">
              <a:solidFill>
                <a:schemeClr val="accent5">
                  <a:lumMod val="50000"/>
                </a:schemeClr>
              </a:solidFill>
            </a:endParaRPr>
          </a:p>
        </p:txBody>
      </p:sp>
    </p:spTree>
    <p:extLst>
      <p:ext uri="{BB962C8B-B14F-4D97-AF65-F5344CB8AC3E}">
        <p14:creationId xmlns:p14="http://schemas.microsoft.com/office/powerpoint/2010/main" val="12422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fade">
                                      <p:cBhvr>
                                        <p:cTn id="12" dur="1000"/>
                                        <p:tgtEl>
                                          <p:spTgt spid="3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500"/>
                                        <p:tgtEl>
                                          <p:spTgt spid="3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gtEl>
                                        <p:attrNameLst>
                                          <p:attrName>style.visibility</p:attrName>
                                        </p:attrNameLst>
                                      </p:cBhvr>
                                      <p:to>
                                        <p:strVal val="visible"/>
                                      </p:to>
                                    </p:set>
                                    <p:animEffect transition="in" filter="fade">
                                      <p:cBhvr>
                                        <p:cTn id="22"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2647" y="254632"/>
            <a:ext cx="8679898" cy="4556204"/>
          </a:xfrm>
        </p:spPr>
        <p:style>
          <a:lnRef idx="1">
            <a:schemeClr val="accent4"/>
          </a:lnRef>
          <a:fillRef idx="2">
            <a:schemeClr val="accent4"/>
          </a:fillRef>
          <a:effectRef idx="1">
            <a:schemeClr val="accent4"/>
          </a:effectRef>
          <a:fontRef idx="minor">
            <a:schemeClr val="dk1"/>
          </a:fontRef>
        </p:style>
        <p:txBody>
          <a:bodyPr/>
          <a:lstStyle/>
          <a:p>
            <a:r>
              <a:rPr lang="en-US" dirty="0" smtClean="0"/>
              <a:t>APA HUBUNGANNYA ANTARA ANAK YANG DIANGGAP “ NAKAL”</a:t>
            </a:r>
          </a:p>
          <a:p>
            <a:r>
              <a:rPr lang="en-US" dirty="0" smtClean="0"/>
              <a:t>DENGAN TUMBUH KEMBANG ANAK </a:t>
            </a:r>
            <a:endParaRPr lang="en-US" dirty="0"/>
          </a:p>
        </p:txBody>
      </p:sp>
    </p:spTree>
    <p:extLst>
      <p:ext uri="{BB962C8B-B14F-4D97-AF65-F5344CB8AC3E}">
        <p14:creationId xmlns:p14="http://schemas.microsoft.com/office/powerpoint/2010/main" val="420750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1026" name="Picture 2" descr="C:\Users\Admin\Pictures\AKU\ASPIRASI\MATER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10287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50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2647" y="254631"/>
            <a:ext cx="8679898" cy="4873515"/>
          </a:xfrm>
        </p:spPr>
        <p:style>
          <a:lnRef idx="1">
            <a:schemeClr val="accent5"/>
          </a:lnRef>
          <a:fillRef idx="3">
            <a:schemeClr val="accent5"/>
          </a:fillRef>
          <a:effectRef idx="2">
            <a:schemeClr val="accent5"/>
          </a:effectRef>
          <a:fontRef idx="minor">
            <a:schemeClr val="lt1"/>
          </a:fontRef>
        </p:style>
        <p:txBody>
          <a:bodyPr/>
          <a:lstStyle/>
          <a:p>
            <a:r>
              <a:rPr lang="en-US" dirty="0" smtClean="0"/>
              <a:t>APAKAH ANAK – ANAK YANG BERPERILAKU SALAH ADA HUBUNGANNYA DENGAN PENGASUHAN?</a:t>
            </a:r>
          </a:p>
          <a:p>
            <a:endParaRPr lang="en-US" dirty="0"/>
          </a:p>
          <a:p>
            <a:endParaRPr lang="en-US" dirty="0" smtClean="0"/>
          </a:p>
          <a:p>
            <a:r>
              <a:rPr lang="en-US" dirty="0" smtClean="0"/>
              <a:t>( PENGASUHAN ORANG DEWASA DI SEKITAR ANAK)</a:t>
            </a:r>
            <a:endParaRPr lang="en-US" dirty="0"/>
          </a:p>
        </p:txBody>
      </p:sp>
    </p:spTree>
    <p:extLst>
      <p:ext uri="{BB962C8B-B14F-4D97-AF65-F5344CB8AC3E}">
        <p14:creationId xmlns:p14="http://schemas.microsoft.com/office/powerpoint/2010/main" val="1899053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96200" y="4229101"/>
            <a:ext cx="1447800" cy="931024"/>
          </a:xfrm>
          <a:prstGeom prst="rect">
            <a:avLst/>
          </a:prstGeom>
          <a:solidFill>
            <a:schemeClr val="bg1"/>
          </a:solidFill>
        </p:spPr>
        <p:txBody>
          <a:bodyPr wrap="square" lIns="68580" tIns="34290" rIns="68580" bIns="34290" rtlCol="0">
            <a:spAutoFit/>
          </a:bodyPr>
          <a:lstStyle/>
          <a:p>
            <a:endParaRPr lang="en-US" dirty="0"/>
          </a:p>
          <a:p>
            <a:endParaRPr lang="en-US" dirty="0"/>
          </a:p>
          <a:p>
            <a:endParaRPr lang="en-US" dirty="0"/>
          </a:p>
          <a:p>
            <a:endParaRPr lang="en-US" dirty="0"/>
          </a:p>
        </p:txBody>
      </p:sp>
      <p:sp>
        <p:nvSpPr>
          <p:cNvPr id="15" name="Down Arrow Callout 14"/>
          <p:cNvSpPr/>
          <p:nvPr/>
        </p:nvSpPr>
        <p:spPr>
          <a:xfrm>
            <a:off x="2928927" y="0"/>
            <a:ext cx="3071834" cy="589346"/>
          </a:xfrm>
          <a:prstGeom prst="downArrowCallout">
            <a:avLst/>
          </a:prstGeom>
        </p:spPr>
        <p:style>
          <a:lnRef idx="3">
            <a:schemeClr val="lt1"/>
          </a:lnRef>
          <a:fillRef idx="1">
            <a:schemeClr val="dk1"/>
          </a:fillRef>
          <a:effectRef idx="1">
            <a:schemeClr val="dk1"/>
          </a:effectRef>
          <a:fontRef idx="minor">
            <a:schemeClr val="lt1"/>
          </a:fontRef>
        </p:style>
        <p:txBody>
          <a:bodyPr lIns="68580" tIns="34290" rIns="68580" bIns="34290" rtlCol="0" anchor="ctr"/>
          <a:lstStyle/>
          <a:p>
            <a:pPr algn="ctr"/>
            <a:r>
              <a:rPr lang="en-US" sz="2100" b="1" dirty="0" err="1">
                <a:ln w="11430"/>
                <a:solidFill>
                  <a:srgbClr val="FFFF00"/>
                </a:solidFill>
                <a:effectLst>
                  <a:outerShdw blurRad="50800" dist="39000" dir="5460000" algn="tl">
                    <a:srgbClr val="000000">
                      <a:alpha val="38000"/>
                    </a:srgbClr>
                  </a:outerShdw>
                </a:effectLst>
                <a:latin typeface="Arial Black" pitchFamily="34" charset="0"/>
              </a:rPr>
              <a:t>Bayi</a:t>
            </a:r>
            <a:r>
              <a:rPr lang="en-US" sz="2100" b="1" dirty="0">
                <a:ln w="11430"/>
                <a:solidFill>
                  <a:srgbClr val="FFFF00"/>
                </a:solidFill>
                <a:effectLst>
                  <a:outerShdw blurRad="50800" dist="39000" dir="5460000" algn="tl">
                    <a:srgbClr val="000000">
                      <a:alpha val="38000"/>
                    </a:srgbClr>
                  </a:outerShdw>
                </a:effectLst>
                <a:latin typeface="Arial Black" pitchFamily="34" charset="0"/>
              </a:rPr>
              <a:t> </a:t>
            </a:r>
            <a:r>
              <a:rPr lang="en-US" sz="2100" b="1" dirty="0" err="1">
                <a:ln w="11430"/>
                <a:solidFill>
                  <a:srgbClr val="FFFF00"/>
                </a:solidFill>
                <a:effectLst>
                  <a:outerShdw blurRad="50800" dist="39000" dir="5460000" algn="tl">
                    <a:srgbClr val="000000">
                      <a:alpha val="38000"/>
                    </a:srgbClr>
                  </a:outerShdw>
                </a:effectLst>
                <a:latin typeface="Arial Black" pitchFamily="34" charset="0"/>
              </a:rPr>
              <a:t>Lahir</a:t>
            </a:r>
            <a:endParaRPr lang="en-US" sz="2100" b="1" dirty="0">
              <a:ln w="11430"/>
              <a:solidFill>
                <a:srgbClr val="FFFF00"/>
              </a:solidFill>
              <a:effectLst>
                <a:outerShdw blurRad="50800" dist="39000" dir="5460000" algn="tl">
                  <a:srgbClr val="000000">
                    <a:alpha val="38000"/>
                  </a:srgbClr>
                </a:outerShdw>
              </a:effectLst>
              <a:latin typeface="Arial Black" pitchFamily="34" charset="0"/>
            </a:endParaRPr>
          </a:p>
        </p:txBody>
      </p:sp>
      <p:pic>
        <p:nvPicPr>
          <p:cNvPr id="32770" name="Picture 2"/>
          <p:cNvPicPr>
            <a:picLocks noChangeAspect="1" noChangeArrowheads="1"/>
          </p:cNvPicPr>
          <p:nvPr/>
        </p:nvPicPr>
        <p:blipFill>
          <a:blip r:embed="rId3" cstate="print"/>
          <a:srcRect l="9781" r="9512"/>
          <a:stretch>
            <a:fillRect/>
          </a:stretch>
        </p:blipFill>
        <p:spPr bwMode="auto">
          <a:xfrm>
            <a:off x="0" y="1928808"/>
            <a:ext cx="2643174" cy="3214692"/>
          </a:xfrm>
          <a:prstGeom prst="rect">
            <a:avLst/>
          </a:prstGeom>
          <a:noFill/>
          <a:ln w="9525">
            <a:noFill/>
            <a:miter lim="800000"/>
            <a:headEnd/>
            <a:tailEnd/>
          </a:ln>
        </p:spPr>
      </p:pic>
      <p:pic>
        <p:nvPicPr>
          <p:cNvPr id="307203" name="Picture 3"/>
          <p:cNvPicPr>
            <a:picLocks noChangeAspect="1" noChangeArrowheads="1"/>
          </p:cNvPicPr>
          <p:nvPr/>
        </p:nvPicPr>
        <p:blipFill>
          <a:blip r:embed="rId4" cstate="print"/>
          <a:srcRect r="9360"/>
          <a:stretch>
            <a:fillRect/>
          </a:stretch>
        </p:blipFill>
        <p:spPr bwMode="auto">
          <a:xfrm>
            <a:off x="2643174" y="1928808"/>
            <a:ext cx="2714644" cy="3214692"/>
          </a:xfrm>
          <a:prstGeom prst="rect">
            <a:avLst/>
          </a:prstGeom>
          <a:noFill/>
          <a:ln w="9525">
            <a:noFill/>
            <a:miter lim="800000"/>
            <a:headEnd/>
            <a:tailEnd/>
          </a:ln>
        </p:spPr>
      </p:pic>
      <p:pic>
        <p:nvPicPr>
          <p:cNvPr id="307204" name="Picture 4"/>
          <p:cNvPicPr>
            <a:picLocks noChangeAspect="1" noChangeArrowheads="1"/>
          </p:cNvPicPr>
          <p:nvPr/>
        </p:nvPicPr>
        <p:blipFill>
          <a:blip r:embed="rId5" cstate="print"/>
          <a:srcRect r="2660"/>
          <a:stretch>
            <a:fillRect/>
          </a:stretch>
        </p:blipFill>
        <p:spPr bwMode="auto">
          <a:xfrm>
            <a:off x="5357819" y="1928808"/>
            <a:ext cx="2571767" cy="3214692"/>
          </a:xfrm>
          <a:prstGeom prst="rect">
            <a:avLst/>
          </a:prstGeom>
          <a:noFill/>
          <a:ln w="9525">
            <a:noFill/>
            <a:miter lim="800000"/>
            <a:headEnd/>
            <a:tailEnd/>
          </a:ln>
        </p:spPr>
      </p:pic>
      <p:sp>
        <p:nvSpPr>
          <p:cNvPr id="7" name="Rectangle 6"/>
          <p:cNvSpPr/>
          <p:nvPr/>
        </p:nvSpPr>
        <p:spPr>
          <a:xfrm>
            <a:off x="2143108" y="1446603"/>
            <a:ext cx="4857752" cy="438581"/>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sym typeface="Wingdings" pitchFamily="2" charset="2"/>
              </a:rPr>
              <a:t>1.000 </a:t>
            </a:r>
            <a:r>
              <a:rPr lang="en-US" sz="240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sym typeface="Wingdings" pitchFamily="2" charset="2"/>
              </a:rPr>
              <a:t>triliun</a:t>
            </a:r>
            <a:r>
              <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sym typeface="Wingdings" pitchFamily="2" charset="2"/>
              </a:rPr>
              <a:t> </a:t>
            </a:r>
            <a:r>
              <a:rPr lang="en-US" sz="2400" b="1"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sym typeface="Wingdings" pitchFamily="2" charset="2"/>
              </a:rPr>
              <a:t>sinaps</a:t>
            </a:r>
            <a:endParaRPr lang="en-US" sz="24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8" name="Rectangle 7"/>
          <p:cNvSpPr/>
          <p:nvPr/>
        </p:nvSpPr>
        <p:spPr>
          <a:xfrm>
            <a:off x="7842393" y="1500180"/>
            <a:ext cx="1505155" cy="623248"/>
          </a:xfrm>
          <a:prstGeom prst="rect">
            <a:avLst/>
          </a:prstGeom>
          <a:solidFill>
            <a:schemeClr val="accent2">
              <a:lumMod val="75000"/>
            </a:schemeClr>
          </a:solidFill>
        </p:spPr>
        <p:txBody>
          <a:bodyPr vert="horz" wrap="square" lIns="68580" tIns="34290" rIns="68580" bIns="34290" anchor="ctr">
            <a:spAutoFit/>
            <a:scene3d>
              <a:camera prst="orthographicFront"/>
              <a:lightRig rig="soft" dir="t">
                <a:rot lat="0" lon="0" rev="10800000"/>
              </a:lightRig>
            </a:scene3d>
            <a:sp3d>
              <a:bevelT w="27940" h="12700"/>
              <a:contourClr>
                <a:srgbClr val="DDDDDD"/>
              </a:contourClr>
            </a:sp3d>
          </a:bodyPr>
          <a:lstStyle/>
          <a:p>
            <a:pPr algn="ctr">
              <a:defRPr/>
            </a:pPr>
            <a:r>
              <a:rPr lang="en-US" sz="1800" b="1" spc="113" dirty="0">
                <a:ln w="11430"/>
                <a:solidFill>
                  <a:srgbClr val="F8F8F8"/>
                </a:solidFill>
                <a:effectLst>
                  <a:outerShdw blurRad="25400" algn="tl" rotWithShape="0">
                    <a:srgbClr val="000000">
                      <a:alpha val="43000"/>
                    </a:srgbClr>
                  </a:outerShdw>
                </a:effectLst>
                <a:latin typeface="Arial Black" pitchFamily="34" charset="0"/>
              </a:rPr>
              <a:t>PROSES</a:t>
            </a:r>
          </a:p>
          <a:p>
            <a:pPr algn="ctr">
              <a:defRPr/>
            </a:pPr>
            <a:r>
              <a:rPr lang="en-US" sz="1800" b="1" spc="113" dirty="0">
                <a:ln w="11430"/>
                <a:solidFill>
                  <a:srgbClr val="F8F8F8"/>
                </a:solidFill>
                <a:effectLst>
                  <a:outerShdw blurRad="25400" algn="tl" rotWithShape="0">
                    <a:srgbClr val="000000">
                      <a:alpha val="43000"/>
                    </a:srgbClr>
                  </a:outerShdw>
                </a:effectLst>
                <a:latin typeface="Arial Black" pitchFamily="34" charset="0"/>
              </a:rPr>
              <a:t> </a:t>
            </a:r>
          </a:p>
        </p:txBody>
      </p:sp>
      <p:sp>
        <p:nvSpPr>
          <p:cNvPr id="10" name="Rectangle 9"/>
          <p:cNvSpPr/>
          <p:nvPr/>
        </p:nvSpPr>
        <p:spPr>
          <a:xfrm>
            <a:off x="7303223" y="2301449"/>
            <a:ext cx="2583492" cy="346249"/>
          </a:xfrm>
          <a:prstGeom prst="rect">
            <a:avLst/>
          </a:prstGeom>
          <a:solidFill>
            <a:schemeClr val="accent2">
              <a:lumMod val="75000"/>
            </a:schemeClr>
          </a:solidFill>
        </p:spPr>
        <p:txBody>
          <a:bodyPr vert="horz" wrap="square" lIns="68580" tIns="34290" rIns="68580" bIns="34290" anchor="ctr">
            <a:spAutoFit/>
          </a:bodyPr>
          <a:lstStyle/>
          <a:p>
            <a:pPr algn="ctr">
              <a:defRPr/>
            </a:pPr>
            <a:r>
              <a:rPr lang="en-US" sz="18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PEMANGKASAN</a:t>
            </a:r>
          </a:p>
        </p:txBody>
      </p:sp>
      <p:sp>
        <p:nvSpPr>
          <p:cNvPr id="17" name="Down Arrow Callout 16"/>
          <p:cNvSpPr/>
          <p:nvPr/>
        </p:nvSpPr>
        <p:spPr>
          <a:xfrm>
            <a:off x="857224" y="642924"/>
            <a:ext cx="7286676" cy="857256"/>
          </a:xfrm>
          <a:prstGeom prst="downArrowCallout">
            <a:avLst>
              <a:gd name="adj1" fmla="val 12497"/>
              <a:gd name="adj2" fmla="val 29689"/>
              <a:gd name="adj3" fmla="val 25000"/>
              <a:gd name="adj4" fmla="val 44660"/>
            </a:avLst>
          </a:prstGeom>
        </p:spPr>
        <p:style>
          <a:lnRef idx="3">
            <a:schemeClr val="lt1"/>
          </a:lnRef>
          <a:fillRef idx="1">
            <a:schemeClr val="dk1"/>
          </a:fillRef>
          <a:effectRef idx="1">
            <a:schemeClr val="dk1"/>
          </a:effectRef>
          <a:fontRef idx="minor">
            <a:schemeClr val="lt1"/>
          </a:fontRef>
        </p:style>
        <p:txBody>
          <a:bodyPr lIns="68580" tIns="34290" rIns="68580" bIns="34290" rtlCol="0" anchor="ctr"/>
          <a:lstStyle/>
          <a:p>
            <a:pPr algn="ctr">
              <a:defRPr/>
            </a:pPr>
            <a:r>
              <a:rPr lang="en-US" sz="1800" dirty="0">
                <a:solidFill>
                  <a:srgbClr val="FF0000"/>
                </a:solidFill>
                <a:latin typeface="Arial Black" pitchFamily="34" charset="0"/>
              </a:rPr>
              <a:t>100 </a:t>
            </a:r>
            <a:r>
              <a:rPr lang="en-US" sz="1800" dirty="0" err="1">
                <a:solidFill>
                  <a:srgbClr val="FF0000"/>
                </a:solidFill>
                <a:latin typeface="Arial Black" pitchFamily="34" charset="0"/>
              </a:rPr>
              <a:t>milyar</a:t>
            </a:r>
            <a:r>
              <a:rPr lang="en-US" sz="1800" dirty="0">
                <a:solidFill>
                  <a:srgbClr val="FF0000"/>
                </a:solidFill>
                <a:latin typeface="Arial Black" pitchFamily="34" charset="0"/>
              </a:rPr>
              <a:t> neuron </a:t>
            </a:r>
            <a:r>
              <a:rPr lang="en-US" sz="1800" dirty="0" err="1">
                <a:solidFill>
                  <a:srgbClr val="FF0000"/>
                </a:solidFill>
                <a:latin typeface="Arial Black" pitchFamily="34" charset="0"/>
              </a:rPr>
              <a:t>dan</a:t>
            </a:r>
            <a:r>
              <a:rPr lang="en-US" sz="1800" dirty="0">
                <a:solidFill>
                  <a:srgbClr val="FF0000"/>
                </a:solidFill>
                <a:latin typeface="Arial Black" pitchFamily="34" charset="0"/>
              </a:rPr>
              <a:t> 50 </a:t>
            </a:r>
            <a:r>
              <a:rPr lang="en-US" sz="1800" dirty="0" err="1">
                <a:solidFill>
                  <a:srgbClr val="FF0000"/>
                </a:solidFill>
                <a:latin typeface="Arial Black" pitchFamily="34" charset="0"/>
              </a:rPr>
              <a:t>triliun</a:t>
            </a:r>
            <a:r>
              <a:rPr lang="en-US" sz="1800" dirty="0">
                <a:solidFill>
                  <a:srgbClr val="FF0000"/>
                </a:solidFill>
                <a:latin typeface="Arial Black" pitchFamily="34" charset="0"/>
              </a:rPr>
              <a:t> </a:t>
            </a:r>
            <a:r>
              <a:rPr lang="en-US" sz="1800" dirty="0" err="1">
                <a:solidFill>
                  <a:srgbClr val="FF0000"/>
                </a:solidFill>
                <a:latin typeface="Arial Black" pitchFamily="34" charset="0"/>
              </a:rPr>
              <a:t>sinaps</a:t>
            </a:r>
            <a:endParaRPr lang="en-US" sz="18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itchFamily="34" charset="0"/>
            </a:endParaRPr>
          </a:p>
        </p:txBody>
      </p:sp>
      <p:sp>
        <p:nvSpPr>
          <p:cNvPr id="19" name="Rectangle 18"/>
          <p:cNvSpPr/>
          <p:nvPr/>
        </p:nvSpPr>
        <p:spPr>
          <a:xfrm>
            <a:off x="5390709" y="1071552"/>
            <a:ext cx="3005870" cy="253916"/>
          </a:xfrm>
          <a:prstGeom prst="rect">
            <a:avLst/>
          </a:prstGeom>
        </p:spPr>
        <p:style>
          <a:lnRef idx="1">
            <a:schemeClr val="accent2"/>
          </a:lnRef>
          <a:fillRef idx="3">
            <a:schemeClr val="accent2"/>
          </a:fillRef>
          <a:effectRef idx="2">
            <a:schemeClr val="accent2"/>
          </a:effectRef>
          <a:fontRef idx="minor">
            <a:schemeClr val="lt1"/>
          </a:fontRef>
        </p:style>
        <p:txBody>
          <a:bodyPr wrap="none" lIns="68580" tIns="34290" rIns="68580" bIns="34290">
            <a:spAutoFit/>
          </a:bodyPr>
          <a:lstStyle/>
          <a:p>
            <a:pPr algn="ctr">
              <a:defRPr/>
            </a:pPr>
            <a:r>
              <a:rPr lang="en-US" sz="1200" dirty="0" err="1">
                <a:solidFill>
                  <a:srgbClr val="FFFF00"/>
                </a:solidFill>
                <a:latin typeface="Arial Black" pitchFamily="34" charset="0"/>
              </a:rPr>
              <a:t>Jaringan</a:t>
            </a:r>
            <a:r>
              <a:rPr lang="en-US" sz="1200" dirty="0">
                <a:solidFill>
                  <a:srgbClr val="FFFF00"/>
                </a:solidFill>
                <a:latin typeface="Arial Black" pitchFamily="34" charset="0"/>
              </a:rPr>
              <a:t> </a:t>
            </a:r>
            <a:r>
              <a:rPr lang="en-US" sz="1200" dirty="0" err="1">
                <a:solidFill>
                  <a:srgbClr val="FFFF00"/>
                </a:solidFill>
                <a:latin typeface="Arial Black" pitchFamily="34" charset="0"/>
              </a:rPr>
              <a:t>koneksi</a:t>
            </a:r>
            <a:r>
              <a:rPr lang="en-US" sz="1200" dirty="0">
                <a:solidFill>
                  <a:srgbClr val="FFFF00"/>
                </a:solidFill>
                <a:latin typeface="Arial Black" pitchFamily="34" charset="0"/>
              </a:rPr>
              <a:t> </a:t>
            </a:r>
            <a:r>
              <a:rPr lang="en-US" sz="1200" dirty="0" err="1">
                <a:solidFill>
                  <a:srgbClr val="FFFF00"/>
                </a:solidFill>
                <a:latin typeface="Arial Black" pitchFamily="34" charset="0"/>
              </a:rPr>
              <a:t>antar</a:t>
            </a:r>
            <a:r>
              <a:rPr lang="en-US" sz="1200" dirty="0">
                <a:solidFill>
                  <a:srgbClr val="FFFF00"/>
                </a:solidFill>
                <a:latin typeface="Arial Black" pitchFamily="34" charset="0"/>
              </a:rPr>
              <a:t> </a:t>
            </a:r>
            <a:r>
              <a:rPr lang="en-US" sz="1200" dirty="0" err="1">
                <a:solidFill>
                  <a:srgbClr val="FFFF00"/>
                </a:solidFill>
                <a:latin typeface="Arial Black" pitchFamily="34" charset="0"/>
              </a:rPr>
              <a:t>sel</a:t>
            </a:r>
            <a:r>
              <a:rPr lang="en-US" sz="1200" dirty="0">
                <a:solidFill>
                  <a:srgbClr val="FFFF00"/>
                </a:solidFill>
                <a:latin typeface="Arial Black" pitchFamily="34" charset="0"/>
              </a:rPr>
              <a:t> neuron</a:t>
            </a:r>
            <a:endParaRPr lang="en-US" sz="120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itchFamily="34" charset="0"/>
            </a:endParaRPr>
          </a:p>
        </p:txBody>
      </p:sp>
    </p:spTree>
    <p:extLst>
      <p:ext uri="{BB962C8B-B14F-4D97-AF65-F5344CB8AC3E}">
        <p14:creationId xmlns:p14="http://schemas.microsoft.com/office/powerpoint/2010/main" val="3851701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03"/>
                                        </p:tgtEl>
                                        <p:attrNameLst>
                                          <p:attrName>style.visibility</p:attrName>
                                        </p:attrNameLst>
                                      </p:cBhvr>
                                      <p:to>
                                        <p:strVal val="visible"/>
                                      </p:to>
                                    </p:set>
                                    <p:anim calcmode="lin" valueType="num">
                                      <p:cBhvr additive="base">
                                        <p:cTn id="13" dur="500" fill="hold"/>
                                        <p:tgtEl>
                                          <p:spTgt spid="307203"/>
                                        </p:tgtEl>
                                        <p:attrNameLst>
                                          <p:attrName>ppt_x</p:attrName>
                                        </p:attrNameLst>
                                      </p:cBhvr>
                                      <p:tavLst>
                                        <p:tav tm="0">
                                          <p:val>
                                            <p:strVal val="#ppt_x"/>
                                          </p:val>
                                        </p:tav>
                                        <p:tav tm="100000">
                                          <p:val>
                                            <p:strVal val="#ppt_x"/>
                                          </p:val>
                                        </p:tav>
                                      </p:tavLst>
                                    </p:anim>
                                    <p:anim calcmode="lin" valueType="num">
                                      <p:cBhvr additive="base">
                                        <p:cTn id="14" dur="500" fill="hold"/>
                                        <p:tgtEl>
                                          <p:spTgt spid="3072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04"/>
                                        </p:tgtEl>
                                        <p:attrNameLst>
                                          <p:attrName>style.visibility</p:attrName>
                                        </p:attrNameLst>
                                      </p:cBhvr>
                                      <p:to>
                                        <p:strVal val="visible"/>
                                      </p:to>
                                    </p:set>
                                    <p:anim calcmode="lin" valueType="num">
                                      <p:cBhvr additive="base">
                                        <p:cTn id="19" dur="500" fill="hold"/>
                                        <p:tgtEl>
                                          <p:spTgt spid="307204"/>
                                        </p:tgtEl>
                                        <p:attrNameLst>
                                          <p:attrName>ppt_x</p:attrName>
                                        </p:attrNameLst>
                                      </p:cBhvr>
                                      <p:tavLst>
                                        <p:tav tm="0">
                                          <p:val>
                                            <p:strVal val="#ppt_x"/>
                                          </p:val>
                                        </p:tav>
                                        <p:tav tm="100000">
                                          <p:val>
                                            <p:strVal val="#ppt_x"/>
                                          </p:val>
                                        </p:tav>
                                      </p:tavLst>
                                    </p:anim>
                                    <p:anim calcmode="lin" valueType="num">
                                      <p:cBhvr additive="base">
                                        <p:cTn id="20" dur="500" fill="hold"/>
                                        <p:tgtEl>
                                          <p:spTgt spid="30720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38332" cy="2250000"/>
          </a:xfrm>
        </p:spPr>
        <p:txBody>
          <a:bodyPr>
            <a:normAutofit/>
          </a:bodyPr>
          <a:lstStyle/>
          <a:p>
            <a:r>
              <a:rPr lang="en-US" b="1" dirty="0">
                <a:solidFill>
                  <a:srgbClr val="7030A0"/>
                </a:solidFill>
              </a:rPr>
              <a:t>SANGAT TERGANTUNG KUALITAS PENGASUHAN</a:t>
            </a:r>
          </a:p>
        </p:txBody>
      </p:sp>
      <p:sp>
        <p:nvSpPr>
          <p:cNvPr id="5" name="TextBox 4"/>
          <p:cNvSpPr txBox="1"/>
          <p:nvPr/>
        </p:nvSpPr>
        <p:spPr>
          <a:xfrm>
            <a:off x="997350" y="1314450"/>
            <a:ext cx="3352800" cy="530915"/>
          </a:xfrm>
          <a:prstGeom prst="rect">
            <a:avLst/>
          </a:prstGeom>
          <a:noFill/>
          <a:ln>
            <a:solidFill>
              <a:srgbClr val="FF0000"/>
            </a:solidFill>
          </a:ln>
        </p:spPr>
        <p:txBody>
          <a:bodyPr wrap="square" lIns="68580" tIns="34290" rIns="68580" bIns="34290" rtlCol="0">
            <a:spAutoFit/>
          </a:bodyPr>
          <a:lstStyle/>
          <a:p>
            <a:pPr algn="ctr"/>
            <a:r>
              <a:rPr lang="en-US" sz="1500" b="1" dirty="0">
                <a:solidFill>
                  <a:srgbClr val="00B0F0"/>
                </a:solidFill>
              </a:rPr>
              <a:t>LINGKUNGAN PENGASUHAN PENUH CINTA</a:t>
            </a:r>
          </a:p>
        </p:txBody>
      </p:sp>
      <p:sp>
        <p:nvSpPr>
          <p:cNvPr id="6" name="TextBox 5"/>
          <p:cNvSpPr txBox="1"/>
          <p:nvPr/>
        </p:nvSpPr>
        <p:spPr>
          <a:xfrm>
            <a:off x="4969400" y="1314450"/>
            <a:ext cx="3352800" cy="530915"/>
          </a:xfrm>
          <a:prstGeom prst="rect">
            <a:avLst/>
          </a:prstGeom>
          <a:noFill/>
          <a:ln>
            <a:solidFill>
              <a:srgbClr val="FF0000"/>
            </a:solidFill>
          </a:ln>
        </p:spPr>
        <p:txBody>
          <a:bodyPr wrap="square" lIns="68580" tIns="34290" rIns="68580" bIns="34290" rtlCol="0">
            <a:spAutoFit/>
          </a:bodyPr>
          <a:lstStyle/>
          <a:p>
            <a:pPr algn="ctr"/>
            <a:r>
              <a:rPr lang="en-US" sz="1500" b="1" dirty="0">
                <a:solidFill>
                  <a:srgbClr val="FF0000"/>
                </a:solidFill>
              </a:rPr>
              <a:t>LINGKUNGAN PENGASUHAN PENUH KEKERASAN</a:t>
            </a:r>
          </a:p>
        </p:txBody>
      </p:sp>
      <p:pic>
        <p:nvPicPr>
          <p:cNvPr id="7" name="Picture 2"/>
          <p:cNvPicPr>
            <a:picLocks noChangeAspect="1" noChangeArrowheads="1"/>
          </p:cNvPicPr>
          <p:nvPr/>
        </p:nvPicPr>
        <p:blipFill>
          <a:blip r:embed="rId2" cstate="print"/>
          <a:srcRect/>
          <a:stretch>
            <a:fillRect/>
          </a:stretch>
        </p:blipFill>
        <p:spPr bwMode="auto">
          <a:xfrm>
            <a:off x="1905001" y="2057401"/>
            <a:ext cx="5778500" cy="2289812"/>
          </a:xfrm>
          <a:prstGeom prst="rect">
            <a:avLst/>
          </a:prstGeom>
          <a:noFill/>
          <a:ln w="9525">
            <a:noFill/>
            <a:miter lim="800000"/>
            <a:headEnd/>
            <a:tailEnd/>
          </a:ln>
          <a:effectLst/>
        </p:spPr>
      </p:pic>
    </p:spTree>
    <p:extLst>
      <p:ext uri="{BB962C8B-B14F-4D97-AF65-F5344CB8AC3E}">
        <p14:creationId xmlns:p14="http://schemas.microsoft.com/office/powerpoint/2010/main" val="1653388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txBox="1">
            <a:spLocks noGrp="1"/>
          </p:cNvSpPr>
          <p:nvPr>
            <p:ph type="title"/>
          </p:nvPr>
        </p:nvSpPr>
        <p:spPr>
          <a:xfrm>
            <a:off x="1257300" y="205979"/>
            <a:ext cx="6629400" cy="857250"/>
          </a:xfrm>
          <a:prstGeom prst="rect">
            <a:avLst/>
          </a:prstGeom>
          <a:noFill/>
          <a:ln>
            <a:noFill/>
          </a:ln>
        </p:spPr>
        <p:txBody>
          <a:bodyPr spcFirstLastPara="1" wrap="square" lIns="68569" tIns="34275" rIns="68569" bIns="34275" anchor="t" anchorCtr="0">
            <a:normAutofit/>
          </a:bodyPr>
          <a:lstStyle/>
          <a:p>
            <a:pPr>
              <a:lnSpc>
                <a:spcPct val="90000"/>
              </a:lnSpc>
              <a:buClr>
                <a:srgbClr val="7030A0"/>
              </a:buClr>
              <a:buSzPts val="3600"/>
            </a:pPr>
            <a:r>
              <a:rPr lang="en-US" sz="2700" i="1">
                <a:solidFill>
                  <a:srgbClr val="7030A0"/>
                </a:solidFill>
              </a:rPr>
              <a:t>FENOMENA YANG TERJADI DI SEKELILING KITA</a:t>
            </a:r>
            <a:endParaRPr sz="3000">
              <a:solidFill>
                <a:srgbClr val="00B0F0"/>
              </a:solidFill>
            </a:endParaRPr>
          </a:p>
        </p:txBody>
      </p:sp>
      <p:pic>
        <p:nvPicPr>
          <p:cNvPr id="285" name="Google Shape;285;p6"/>
          <p:cNvPicPr preferRelativeResize="0"/>
          <p:nvPr/>
        </p:nvPicPr>
        <p:blipFill rotWithShape="1">
          <a:blip r:embed="rId3">
            <a:alphaModFix/>
          </a:blip>
          <a:srcRect/>
          <a:stretch/>
        </p:blipFill>
        <p:spPr>
          <a:xfrm>
            <a:off x="3429000" y="1438411"/>
            <a:ext cx="2414588" cy="1821656"/>
          </a:xfrm>
          <a:prstGeom prst="rect">
            <a:avLst/>
          </a:prstGeom>
          <a:noFill/>
          <a:ln>
            <a:noFill/>
          </a:ln>
        </p:spPr>
      </p:pic>
      <p:pic>
        <p:nvPicPr>
          <p:cNvPr id="286" name="Google Shape;286;p6" descr="https://encrypted-tbn1.gstatic.com/images?q=tbn:ANd9GcQCciepLRPdBXMyN9iwo6790RrYCODjj-pQySI4PQqU8CvozeYm"/>
          <p:cNvPicPr preferRelativeResize="0"/>
          <p:nvPr/>
        </p:nvPicPr>
        <p:blipFill rotWithShape="1">
          <a:blip r:embed="rId4">
            <a:alphaModFix/>
          </a:blip>
          <a:srcRect/>
          <a:stretch/>
        </p:blipFill>
        <p:spPr>
          <a:xfrm>
            <a:off x="5829300" y="3543300"/>
            <a:ext cx="2171700" cy="1600200"/>
          </a:xfrm>
          <a:prstGeom prst="rect">
            <a:avLst/>
          </a:prstGeom>
          <a:noFill/>
          <a:ln>
            <a:noFill/>
          </a:ln>
        </p:spPr>
      </p:pic>
      <p:pic>
        <p:nvPicPr>
          <p:cNvPr id="287" name="Google Shape;287;p6"/>
          <p:cNvPicPr preferRelativeResize="0"/>
          <p:nvPr/>
        </p:nvPicPr>
        <p:blipFill rotWithShape="1">
          <a:blip r:embed="rId5">
            <a:alphaModFix/>
          </a:blip>
          <a:srcRect/>
          <a:stretch/>
        </p:blipFill>
        <p:spPr>
          <a:xfrm>
            <a:off x="3486150" y="3514725"/>
            <a:ext cx="2286000" cy="1628775"/>
          </a:xfrm>
          <a:prstGeom prst="rect">
            <a:avLst/>
          </a:prstGeom>
          <a:noFill/>
          <a:ln>
            <a:noFill/>
          </a:ln>
        </p:spPr>
      </p:pic>
      <p:pic>
        <p:nvPicPr>
          <p:cNvPr id="289" name="Google Shape;289;p6" descr="http://www.wongsugeh.com/wp-content/uploads/2014/11/Tawuran-Pelajar-wongsugeh.com_.jpg"/>
          <p:cNvPicPr preferRelativeResize="0"/>
          <p:nvPr/>
        </p:nvPicPr>
        <p:blipFill rotWithShape="1">
          <a:blip r:embed="rId6">
            <a:alphaModFix/>
          </a:blip>
          <a:srcRect l="11493" r="7626"/>
          <a:stretch/>
        </p:blipFill>
        <p:spPr>
          <a:xfrm>
            <a:off x="1143000" y="3400000"/>
            <a:ext cx="1960830" cy="1562669"/>
          </a:xfrm>
          <a:prstGeom prst="rect">
            <a:avLst/>
          </a:prstGeom>
          <a:noFill/>
          <a:ln>
            <a:noFill/>
          </a:ln>
        </p:spPr>
      </p:pic>
      <p:sp>
        <p:nvSpPr>
          <p:cNvPr id="290" name="Google Shape;290;p6"/>
          <p:cNvSpPr/>
          <p:nvPr/>
        </p:nvSpPr>
        <p:spPr>
          <a:xfrm>
            <a:off x="1143001" y="29119"/>
            <a:ext cx="138548" cy="284663"/>
          </a:xfrm>
          <a:prstGeom prst="rect">
            <a:avLst/>
          </a:prstGeom>
          <a:noFill/>
          <a:ln>
            <a:noFill/>
          </a:ln>
        </p:spPr>
        <p:txBody>
          <a:bodyPr spcFirstLastPara="1" wrap="square" lIns="68569" tIns="34275" rIns="68569" bIns="34275" anchor="ctr" anchorCtr="0">
            <a:spAutoFit/>
          </a:bodyPr>
          <a:lstStyle/>
          <a:p>
            <a:endParaRPr>
              <a:solidFill>
                <a:schemeClr val="dk1"/>
              </a:solidFill>
            </a:endParaRPr>
          </a:p>
        </p:txBody>
      </p:sp>
      <p:sp>
        <p:nvSpPr>
          <p:cNvPr id="291" name="Google Shape;291;p6"/>
          <p:cNvSpPr/>
          <p:nvPr/>
        </p:nvSpPr>
        <p:spPr>
          <a:xfrm>
            <a:off x="2088358" y="200569"/>
            <a:ext cx="138548" cy="284663"/>
          </a:xfrm>
          <a:prstGeom prst="rect">
            <a:avLst/>
          </a:prstGeom>
          <a:noFill/>
          <a:ln>
            <a:noFill/>
          </a:ln>
        </p:spPr>
        <p:txBody>
          <a:bodyPr spcFirstLastPara="1" wrap="square" lIns="68569" tIns="34275" rIns="68569" bIns="34275" anchor="ctr" anchorCtr="0">
            <a:spAutoFit/>
          </a:bodyPr>
          <a:lstStyle/>
          <a:p>
            <a:endParaRPr>
              <a:solidFill>
                <a:schemeClr val="dk1"/>
              </a:solidFill>
            </a:endParaRPr>
          </a:p>
        </p:txBody>
      </p:sp>
      <p:sp>
        <p:nvSpPr>
          <p:cNvPr id="292" name="Google Shape;292;p6"/>
          <p:cNvSpPr/>
          <p:nvPr/>
        </p:nvSpPr>
        <p:spPr>
          <a:xfrm>
            <a:off x="2088358" y="3786731"/>
            <a:ext cx="138548" cy="284663"/>
          </a:xfrm>
          <a:prstGeom prst="rect">
            <a:avLst/>
          </a:prstGeom>
          <a:noFill/>
          <a:ln>
            <a:noFill/>
          </a:ln>
        </p:spPr>
        <p:txBody>
          <a:bodyPr spcFirstLastPara="1" wrap="square" lIns="68569" tIns="34275" rIns="68569" bIns="34275" anchor="ctr" anchorCtr="0">
            <a:spAutoFit/>
          </a:bodyPr>
          <a:lstStyle/>
          <a:p>
            <a:endParaRPr>
              <a:solidFill>
                <a:schemeClr val="dk1"/>
              </a:solidFill>
            </a:endParaRPr>
          </a:p>
        </p:txBody>
      </p:sp>
      <p:pic>
        <p:nvPicPr>
          <p:cNvPr id="12" name="Google Shape;284;p6" descr="http://img.bisnis.com/posts/2015/02/25/406269/130406_geng-motor.jpg"/>
          <p:cNvPicPr preferRelativeResize="0"/>
          <p:nvPr/>
        </p:nvPicPr>
        <p:blipFill rotWithShape="1">
          <a:blip r:embed="rId7">
            <a:alphaModFix/>
          </a:blip>
          <a:srcRect/>
          <a:stretch/>
        </p:blipFill>
        <p:spPr>
          <a:xfrm>
            <a:off x="1143001" y="1600200"/>
            <a:ext cx="1825388" cy="1659866"/>
          </a:xfrm>
          <a:prstGeom prst="rect">
            <a:avLst/>
          </a:prstGeom>
          <a:noFill/>
          <a:ln>
            <a:noFill/>
          </a:ln>
        </p:spPr>
      </p:pic>
      <p:pic>
        <p:nvPicPr>
          <p:cNvPr id="1026" name="Picture 2" descr="C:\Users\LENOVO\Downloads\kekerasan-di-sekolah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1948" y="1438411"/>
            <a:ext cx="2374727" cy="149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5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53" y="443759"/>
            <a:ext cx="7752600" cy="572700"/>
          </a:xfrm>
        </p:spPr>
        <p:txBody>
          <a:bodyPr>
            <a:normAutofit fontScale="90000"/>
          </a:bodyPr>
          <a:lstStyle/>
          <a:p>
            <a:r>
              <a:rPr lang="en-ID" sz="2800" dirty="0" err="1">
                <a:latin typeface="Century Gothic" pitchFamily="34" charset="0"/>
              </a:rPr>
              <a:t>Mengalami</a:t>
            </a:r>
            <a:r>
              <a:rPr lang="en-ID" sz="2800" dirty="0">
                <a:latin typeface="Century Gothic" pitchFamily="34" charset="0"/>
              </a:rPr>
              <a:t> </a:t>
            </a:r>
            <a:r>
              <a:rPr lang="en-ID" sz="2800" dirty="0" err="1">
                <a:latin typeface="Century Gothic" pitchFamily="34" charset="0"/>
              </a:rPr>
              <a:t>Perubahan</a:t>
            </a:r>
            <a:r>
              <a:rPr lang="en-ID" sz="2800" dirty="0">
                <a:latin typeface="Century Gothic" pitchFamily="34" charset="0"/>
              </a:rPr>
              <a:t> </a:t>
            </a:r>
            <a:r>
              <a:rPr lang="en-ID" sz="2800" dirty="0" err="1">
                <a:latin typeface="Century Gothic" pitchFamily="34" charset="0"/>
              </a:rPr>
              <a:t>Istilah</a:t>
            </a:r>
            <a:endParaRPr lang="en-US" b="1" dirty="0"/>
          </a:p>
        </p:txBody>
      </p:sp>
      <p:pic>
        <p:nvPicPr>
          <p:cNvPr id="8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453" y="95734"/>
            <a:ext cx="546949" cy="508128"/>
          </a:xfrm>
          <a:prstGeom prst="rect">
            <a:avLst/>
          </a:prstGeom>
          <a:solidFill>
            <a:srgbClr val="FFFFFF"/>
          </a:solidFill>
          <a:ln w="25400" cap="flat" cmpd="sng" algn="ctr">
            <a:noFill/>
            <a:prstDash val="solid"/>
          </a:ln>
          <a:effectLst/>
        </p:spPr>
      </p:pic>
      <p:sp>
        <p:nvSpPr>
          <p:cNvPr id="5" name="Google Shape;790;p3">
            <a:extLst>
              <a:ext uri="{FF2B5EF4-FFF2-40B4-BE49-F238E27FC236}">
                <a16:creationId xmlns:a16="http://schemas.microsoft.com/office/drawing/2014/main" xmlns="" id="{2729ED03-952E-C2AF-5179-D29D9485664E}"/>
              </a:ext>
            </a:extLst>
          </p:cNvPr>
          <p:cNvSpPr txBox="1">
            <a:spLocks/>
          </p:cNvSpPr>
          <p:nvPr/>
        </p:nvSpPr>
        <p:spPr>
          <a:xfrm>
            <a:off x="1655080" y="1061594"/>
            <a:ext cx="5854311" cy="998735"/>
          </a:xfrm>
          <a:prstGeom prst="rect">
            <a:avLst/>
          </a:prstGeom>
          <a:solidFill>
            <a:schemeClr val="tx2"/>
          </a:solidFill>
          <a:ln>
            <a:noFill/>
          </a:ln>
        </p:spPr>
        <p:txBody>
          <a:bodyPr spcFirstLastPara="1" wrap="square" lIns="121800" tIns="121800" rIns="121800" bIns="1218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9pPr>
          </a:lstStyle>
          <a:p>
            <a:pPr algn="l"/>
            <a:r>
              <a:rPr lang="en-US" sz="1600" dirty="0" err="1">
                <a:solidFill>
                  <a:srgbClr val="080808"/>
                </a:solidFill>
                <a:latin typeface="Century Gothic"/>
                <a:ea typeface="Century Gothic"/>
                <a:cs typeface="Century Gothic"/>
                <a:sym typeface="Century Gothic"/>
              </a:rPr>
              <a:t>Saat</a:t>
            </a:r>
            <a:r>
              <a:rPr lang="en-US" sz="1600" dirty="0">
                <a:solidFill>
                  <a:srgbClr val="080808"/>
                </a:solidFill>
                <a:latin typeface="Century Gothic"/>
                <a:ea typeface="Century Gothic"/>
                <a:cs typeface="Century Gothic"/>
                <a:sym typeface="Century Gothic"/>
              </a:rPr>
              <a:t> </a:t>
            </a:r>
            <a:r>
              <a:rPr lang="en-US" sz="1600" dirty="0" err="1">
                <a:solidFill>
                  <a:srgbClr val="080808"/>
                </a:solidFill>
                <a:latin typeface="Century Gothic"/>
                <a:ea typeface="Century Gothic"/>
                <a:cs typeface="Century Gothic"/>
                <a:sym typeface="Century Gothic"/>
              </a:rPr>
              <a:t>Penyusunan</a:t>
            </a:r>
            <a:r>
              <a:rPr lang="en-US" sz="1600" dirty="0">
                <a:solidFill>
                  <a:srgbClr val="080808"/>
                </a:solidFill>
                <a:latin typeface="Century Gothic"/>
                <a:ea typeface="Century Gothic"/>
                <a:cs typeface="Century Gothic"/>
                <a:sym typeface="Century Gothic"/>
              </a:rPr>
              <a:t> </a:t>
            </a:r>
            <a:r>
              <a:rPr lang="en-US" sz="1600" dirty="0" err="1">
                <a:solidFill>
                  <a:srgbClr val="080808"/>
                </a:solidFill>
                <a:latin typeface="Century Gothic"/>
                <a:ea typeface="Century Gothic"/>
                <a:cs typeface="Century Gothic"/>
                <a:sym typeface="Century Gothic"/>
              </a:rPr>
              <a:t>Pedoman</a:t>
            </a:r>
            <a:r>
              <a:rPr lang="en-US" sz="1600" dirty="0">
                <a:solidFill>
                  <a:srgbClr val="080808"/>
                </a:solidFill>
                <a:latin typeface="Century Gothic"/>
                <a:ea typeface="Century Gothic"/>
                <a:cs typeface="Century Gothic"/>
                <a:sym typeface="Century Gothic"/>
              </a:rPr>
              <a:t> </a:t>
            </a:r>
          </a:p>
          <a:p>
            <a:r>
              <a:rPr lang="en-US" sz="2400" dirty="0">
                <a:solidFill>
                  <a:srgbClr val="080808"/>
                </a:solidFill>
                <a:latin typeface="Century Gothic"/>
                <a:sym typeface="Century Gothic"/>
              </a:rPr>
              <a:t>Lembaga </a:t>
            </a:r>
            <a:r>
              <a:rPr lang="en-US" sz="2400" dirty="0" err="1">
                <a:solidFill>
                  <a:srgbClr val="080808"/>
                </a:solidFill>
                <a:latin typeface="Century Gothic"/>
                <a:sym typeface="Century Gothic"/>
              </a:rPr>
              <a:t>Perlindungan</a:t>
            </a:r>
            <a:r>
              <a:rPr lang="en-US" sz="2400" dirty="0">
                <a:solidFill>
                  <a:srgbClr val="080808"/>
                </a:solidFill>
                <a:latin typeface="Century Gothic"/>
                <a:sym typeface="Century Gothic"/>
              </a:rPr>
              <a:t> </a:t>
            </a:r>
            <a:r>
              <a:rPr lang="en-US" sz="2400" dirty="0" err="1">
                <a:solidFill>
                  <a:srgbClr val="080808"/>
                </a:solidFill>
                <a:latin typeface="Century Gothic"/>
                <a:sym typeface="Century Gothic"/>
              </a:rPr>
              <a:t>Khusus</a:t>
            </a:r>
            <a:r>
              <a:rPr lang="en-US" sz="2400" dirty="0">
                <a:solidFill>
                  <a:srgbClr val="080808"/>
                </a:solidFill>
                <a:latin typeface="Century Gothic"/>
                <a:sym typeface="Century Gothic"/>
              </a:rPr>
              <a:t> Ramah Anak (LPKRA)</a:t>
            </a:r>
            <a:endParaRPr lang="en-US" sz="4400" dirty="0">
              <a:solidFill>
                <a:srgbClr val="080808"/>
              </a:solidFill>
            </a:endParaRPr>
          </a:p>
        </p:txBody>
      </p:sp>
      <p:sp>
        <p:nvSpPr>
          <p:cNvPr id="8" name="Arrow: Down 7">
            <a:extLst>
              <a:ext uri="{FF2B5EF4-FFF2-40B4-BE49-F238E27FC236}">
                <a16:creationId xmlns:a16="http://schemas.microsoft.com/office/drawing/2014/main" xmlns="" id="{601825AC-B707-E8F0-53D1-1900BD60943D}"/>
              </a:ext>
            </a:extLst>
          </p:cNvPr>
          <p:cNvSpPr/>
          <p:nvPr/>
        </p:nvSpPr>
        <p:spPr>
          <a:xfrm>
            <a:off x="4268337" y="2257425"/>
            <a:ext cx="607326"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Google Shape;790;p3">
            <a:extLst>
              <a:ext uri="{FF2B5EF4-FFF2-40B4-BE49-F238E27FC236}">
                <a16:creationId xmlns:a16="http://schemas.microsoft.com/office/drawing/2014/main" xmlns="" id="{648B0C78-00A8-430F-2ED7-F0501D9A376B}"/>
              </a:ext>
            </a:extLst>
          </p:cNvPr>
          <p:cNvSpPr txBox="1">
            <a:spLocks/>
          </p:cNvSpPr>
          <p:nvPr/>
        </p:nvSpPr>
        <p:spPr>
          <a:xfrm>
            <a:off x="1655080" y="2994870"/>
            <a:ext cx="5854311" cy="1283515"/>
          </a:xfrm>
          <a:prstGeom prst="rect">
            <a:avLst/>
          </a:prstGeom>
          <a:solidFill>
            <a:schemeClr val="tx2">
              <a:lumMod val="75000"/>
            </a:schemeClr>
          </a:solidFill>
          <a:ln>
            <a:noFill/>
          </a:ln>
        </p:spPr>
        <p:txBody>
          <a:bodyPr spcFirstLastPara="1" wrap="square" lIns="121800" tIns="121800" rIns="121800" bIns="1218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9pPr>
          </a:lstStyle>
          <a:p>
            <a:pPr algn="l"/>
            <a:r>
              <a:rPr lang="en-US" sz="1600" dirty="0" err="1">
                <a:solidFill>
                  <a:srgbClr val="080808"/>
                </a:solidFill>
                <a:latin typeface="Century Gothic"/>
                <a:ea typeface="Century Gothic"/>
                <a:cs typeface="Century Gothic"/>
                <a:sym typeface="Century Gothic"/>
              </a:rPr>
              <a:t>Dalam</a:t>
            </a:r>
            <a:r>
              <a:rPr lang="en-US" sz="1600" dirty="0">
                <a:solidFill>
                  <a:srgbClr val="080808"/>
                </a:solidFill>
                <a:latin typeface="Century Gothic"/>
                <a:ea typeface="Century Gothic"/>
                <a:cs typeface="Century Gothic"/>
                <a:sym typeface="Century Gothic"/>
              </a:rPr>
              <a:t> proses </a:t>
            </a:r>
            <a:r>
              <a:rPr lang="en-US" sz="1600" dirty="0" err="1">
                <a:solidFill>
                  <a:srgbClr val="080808"/>
                </a:solidFill>
                <a:latin typeface="Century Gothic"/>
                <a:ea typeface="Century Gothic"/>
                <a:cs typeface="Century Gothic"/>
                <a:sym typeface="Century Gothic"/>
              </a:rPr>
              <a:t>penyusunan</a:t>
            </a:r>
            <a:r>
              <a:rPr lang="en-US" sz="1600" dirty="0">
                <a:solidFill>
                  <a:srgbClr val="080808"/>
                </a:solidFill>
                <a:latin typeface="Century Gothic"/>
                <a:ea typeface="Century Gothic"/>
                <a:cs typeface="Century Gothic"/>
                <a:sym typeface="Century Gothic"/>
              </a:rPr>
              <a:t> </a:t>
            </a:r>
            <a:r>
              <a:rPr lang="en-US" sz="1600" dirty="0" err="1">
                <a:solidFill>
                  <a:srgbClr val="080808"/>
                </a:solidFill>
                <a:latin typeface="Century Gothic"/>
                <a:ea typeface="Century Gothic"/>
                <a:cs typeface="Century Gothic"/>
                <a:sym typeface="Century Gothic"/>
              </a:rPr>
              <a:t>Peraturan</a:t>
            </a:r>
            <a:r>
              <a:rPr lang="en-US" sz="1600" dirty="0">
                <a:solidFill>
                  <a:srgbClr val="080808"/>
                </a:solidFill>
                <a:latin typeface="Century Gothic"/>
                <a:ea typeface="Century Gothic"/>
                <a:cs typeface="Century Gothic"/>
                <a:sym typeface="Century Gothic"/>
              </a:rPr>
              <a:t> Menteri PPPA</a:t>
            </a:r>
          </a:p>
          <a:p>
            <a:r>
              <a:rPr lang="en-US" sz="2000" dirty="0">
                <a:solidFill>
                  <a:schemeClr val="bg1"/>
                </a:solidFill>
                <a:latin typeface="Century Gothic"/>
                <a:sym typeface="Century Gothic"/>
              </a:rPr>
              <a:t>Lembaga </a:t>
            </a:r>
            <a:r>
              <a:rPr lang="en-US" sz="2000" dirty="0" err="1">
                <a:solidFill>
                  <a:schemeClr val="bg1"/>
                </a:solidFill>
                <a:latin typeface="Century Gothic"/>
                <a:sym typeface="Century Gothic"/>
              </a:rPr>
              <a:t>Penyedia</a:t>
            </a:r>
            <a:r>
              <a:rPr lang="en-US" sz="2000" dirty="0">
                <a:solidFill>
                  <a:schemeClr val="bg1"/>
                </a:solidFill>
                <a:latin typeface="Century Gothic"/>
                <a:sym typeface="Century Gothic"/>
              </a:rPr>
              <a:t> </a:t>
            </a:r>
            <a:r>
              <a:rPr lang="en-US" sz="2000" dirty="0" err="1">
                <a:solidFill>
                  <a:schemeClr val="bg1"/>
                </a:solidFill>
                <a:latin typeface="Century Gothic"/>
                <a:sym typeface="Century Gothic"/>
              </a:rPr>
              <a:t>Layanan</a:t>
            </a:r>
            <a:r>
              <a:rPr lang="en-US" sz="2000" dirty="0">
                <a:solidFill>
                  <a:schemeClr val="bg1"/>
                </a:solidFill>
                <a:latin typeface="Century Gothic"/>
                <a:sym typeface="Century Gothic"/>
              </a:rPr>
              <a:t> Ramah Anak </a:t>
            </a:r>
            <a:r>
              <a:rPr lang="en-US" sz="2000" dirty="0" err="1">
                <a:solidFill>
                  <a:schemeClr val="bg1"/>
                </a:solidFill>
                <a:latin typeface="Century Gothic"/>
                <a:sym typeface="Century Gothic"/>
              </a:rPr>
              <a:t>Bagi</a:t>
            </a:r>
            <a:r>
              <a:rPr lang="en-US" sz="2000" dirty="0">
                <a:solidFill>
                  <a:schemeClr val="bg1"/>
                </a:solidFill>
                <a:latin typeface="Century Gothic"/>
                <a:sym typeface="Century Gothic"/>
              </a:rPr>
              <a:t> Anak yang </a:t>
            </a:r>
            <a:r>
              <a:rPr lang="en-US" sz="2000" dirty="0" err="1">
                <a:solidFill>
                  <a:schemeClr val="bg1"/>
                </a:solidFill>
                <a:latin typeface="Century Gothic"/>
                <a:sym typeface="Century Gothic"/>
              </a:rPr>
              <a:t>Memerlukan</a:t>
            </a:r>
            <a:r>
              <a:rPr lang="en-US" sz="2000" dirty="0">
                <a:solidFill>
                  <a:schemeClr val="bg1"/>
                </a:solidFill>
                <a:latin typeface="Century Gothic"/>
                <a:sym typeface="Century Gothic"/>
              </a:rPr>
              <a:t> </a:t>
            </a:r>
          </a:p>
          <a:p>
            <a:r>
              <a:rPr lang="en-US" sz="2000" dirty="0" err="1">
                <a:solidFill>
                  <a:schemeClr val="bg1"/>
                </a:solidFill>
                <a:latin typeface="Century Gothic"/>
                <a:sym typeface="Century Gothic"/>
              </a:rPr>
              <a:t>Perlindungan</a:t>
            </a:r>
            <a:r>
              <a:rPr lang="en-US" sz="2000" dirty="0">
                <a:solidFill>
                  <a:schemeClr val="bg1"/>
                </a:solidFill>
                <a:latin typeface="Century Gothic"/>
                <a:sym typeface="Century Gothic"/>
              </a:rPr>
              <a:t> </a:t>
            </a:r>
            <a:r>
              <a:rPr lang="en-US" sz="2000" dirty="0" err="1">
                <a:solidFill>
                  <a:schemeClr val="bg1"/>
                </a:solidFill>
                <a:latin typeface="Century Gothic"/>
                <a:sym typeface="Century Gothic"/>
              </a:rPr>
              <a:t>Khusus</a:t>
            </a:r>
            <a:r>
              <a:rPr lang="en-US" sz="2000" dirty="0">
                <a:solidFill>
                  <a:schemeClr val="bg1"/>
                </a:solidFill>
                <a:latin typeface="Century Gothic"/>
                <a:sym typeface="Century Gothic"/>
              </a:rPr>
              <a:t> (LPLRA)</a:t>
            </a:r>
            <a:endParaRPr lang="en-US" sz="4000" dirty="0">
              <a:solidFill>
                <a:schemeClr val="bg1"/>
              </a:solidFill>
            </a:endParaRPr>
          </a:p>
        </p:txBody>
      </p:sp>
    </p:spTree>
    <p:extLst>
      <p:ext uri="{BB962C8B-B14F-4D97-AF65-F5344CB8AC3E}">
        <p14:creationId xmlns:p14="http://schemas.microsoft.com/office/powerpoint/2010/main" val="288155963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7"/>
          <p:cNvSpPr txBox="1">
            <a:spLocks noGrp="1"/>
          </p:cNvSpPr>
          <p:nvPr>
            <p:ph type="title"/>
          </p:nvPr>
        </p:nvSpPr>
        <p:spPr>
          <a:xfrm>
            <a:off x="212502" y="0"/>
            <a:ext cx="8635285" cy="4848896"/>
          </a:xfrm>
          <a:prstGeom prst="rect">
            <a:avLst/>
          </a:prstGeom>
          <a:gradFill>
            <a:gsLst>
              <a:gs pos="0">
                <a:srgbClr val="A2E0FE"/>
              </a:gs>
              <a:gs pos="50000">
                <a:srgbClr val="93DAFD"/>
              </a:gs>
              <a:gs pos="100000">
                <a:srgbClr val="7FD8FF"/>
              </a:gs>
            </a:gsLst>
            <a:lin ang="5400000"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t" anchorCtr="0">
            <a:normAutofit/>
          </a:bodyPr>
          <a:lstStyle/>
          <a:p>
            <a:pPr>
              <a:lnSpc>
                <a:spcPct val="90000"/>
              </a:lnSpc>
              <a:buClr>
                <a:schemeClr val="dk1"/>
              </a:buClr>
              <a:buSzPts val="3959"/>
            </a:pPr>
            <a:r>
              <a:rPr lang="en-US" sz="3000">
                <a:solidFill>
                  <a:schemeClr val="dk1"/>
                </a:solidFill>
                <a:latin typeface="Arial"/>
                <a:ea typeface="Arial"/>
                <a:cs typeface="Arial"/>
                <a:sym typeface="Arial"/>
              </a:rPr>
              <a:t>PERILAKU ORANG DEWASA DISEKITAR ANAK SEBAGAI SUMBER EMOSI NEGATIF</a:t>
            </a:r>
            <a:br>
              <a:rPr lang="en-US" sz="3000">
                <a:solidFill>
                  <a:schemeClr val="dk1"/>
                </a:solidFill>
                <a:latin typeface="Arial"/>
                <a:ea typeface="Arial"/>
                <a:cs typeface="Arial"/>
                <a:sym typeface="Arial"/>
              </a:rPr>
            </a:br>
            <a:r>
              <a:rPr lang="en-US" sz="3000">
                <a:solidFill>
                  <a:schemeClr val="dk1"/>
                </a:solidFill>
                <a:latin typeface="Arial"/>
                <a:ea typeface="Arial"/>
                <a:cs typeface="Arial"/>
                <a:sym typeface="Arial"/>
              </a:rPr>
              <a:t/>
            </a:r>
            <a:br>
              <a:rPr lang="en-US" sz="3000">
                <a:solidFill>
                  <a:schemeClr val="dk1"/>
                </a:solidFill>
                <a:latin typeface="Arial"/>
                <a:ea typeface="Arial"/>
                <a:cs typeface="Arial"/>
                <a:sym typeface="Arial"/>
              </a:rPr>
            </a:br>
            <a:r>
              <a:rPr lang="en-US" sz="2400">
                <a:solidFill>
                  <a:schemeClr val="dk1"/>
                </a:solidFill>
                <a:latin typeface="Arial"/>
                <a:ea typeface="Arial"/>
                <a:cs typeface="Arial"/>
                <a:sym typeface="Arial"/>
              </a:rPr>
              <a:t>Penolakan (</a:t>
            </a:r>
            <a:r>
              <a:rPr lang="en-US" sz="2400" i="1">
                <a:solidFill>
                  <a:schemeClr val="dk1"/>
                </a:solidFill>
                <a:latin typeface="Arial"/>
                <a:ea typeface="Arial"/>
                <a:cs typeface="Arial"/>
                <a:sym typeface="Arial"/>
              </a:rPr>
              <a:t>Rejecting</a:t>
            </a:r>
            <a:r>
              <a:rPr lang="en-US" sz="2400">
                <a:solidFill>
                  <a:schemeClr val="dk1"/>
                </a:solidFill>
                <a:latin typeface="Arial"/>
                <a:ea typeface="Arial"/>
                <a:cs typeface="Arial"/>
                <a:sym typeface="Arial"/>
              </a:rPr>
              <a:t>): tindakan penolakan terhadap anak</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Pengabaian (</a:t>
            </a:r>
            <a:r>
              <a:rPr lang="en-US" sz="2400" i="1">
                <a:solidFill>
                  <a:schemeClr val="dk1"/>
                </a:solidFill>
                <a:latin typeface="Arial"/>
                <a:ea typeface="Arial"/>
                <a:cs typeface="Arial"/>
                <a:sym typeface="Arial"/>
              </a:rPr>
              <a:t>Ignoring</a:t>
            </a:r>
            <a:r>
              <a:rPr lang="en-US" sz="2400">
                <a:solidFill>
                  <a:schemeClr val="dk1"/>
                </a:solidFill>
                <a:latin typeface="Arial"/>
                <a:ea typeface="Arial"/>
                <a:cs typeface="Arial"/>
                <a:sym typeface="Arial"/>
              </a:rPr>
              <a:t>): tidak menunjukan kedekatan dengan anak</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Teror (</a:t>
            </a:r>
            <a:r>
              <a:rPr lang="en-US" sz="2400" i="1">
                <a:solidFill>
                  <a:schemeClr val="dk1"/>
                </a:solidFill>
                <a:latin typeface="Arial"/>
                <a:ea typeface="Arial"/>
                <a:cs typeface="Arial"/>
                <a:sym typeface="Arial"/>
              </a:rPr>
              <a:t>Terorizing</a:t>
            </a:r>
            <a:r>
              <a:rPr lang="en-US" sz="2400">
                <a:solidFill>
                  <a:schemeClr val="dk1"/>
                </a:solidFill>
                <a:latin typeface="Arial"/>
                <a:ea typeface="Arial"/>
                <a:cs typeface="Arial"/>
                <a:sym typeface="Arial"/>
              </a:rPr>
              <a:t>): orangtua pemarah dan selalu mengkritik tidak proposional</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Isolasi (</a:t>
            </a:r>
            <a:r>
              <a:rPr lang="en-US" sz="2400" i="1">
                <a:solidFill>
                  <a:schemeClr val="dk1"/>
                </a:solidFill>
                <a:latin typeface="Arial"/>
                <a:ea typeface="Arial"/>
                <a:cs typeface="Arial"/>
                <a:sym typeface="Arial"/>
              </a:rPr>
              <a:t>Isolating</a:t>
            </a:r>
            <a:r>
              <a:rPr lang="en-US" sz="2400">
                <a:solidFill>
                  <a:schemeClr val="dk1"/>
                </a:solidFill>
                <a:latin typeface="Arial"/>
                <a:ea typeface="Arial"/>
                <a:cs typeface="Arial"/>
                <a:sym typeface="Arial"/>
              </a:rPr>
              <a:t>): orangtua yang melarang anaknya bersosialisasi dengan teman-temannya</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Merusak Moral (</a:t>
            </a:r>
            <a:r>
              <a:rPr lang="en-US" sz="2400" i="1">
                <a:solidFill>
                  <a:schemeClr val="dk1"/>
                </a:solidFill>
                <a:latin typeface="Arial"/>
                <a:ea typeface="Arial"/>
                <a:cs typeface="Arial"/>
                <a:sym typeface="Arial"/>
              </a:rPr>
              <a:t>Corrupting</a:t>
            </a:r>
            <a:r>
              <a:rPr lang="en-US" sz="2400">
                <a:solidFill>
                  <a:schemeClr val="dk1"/>
                </a:solidFill>
                <a:latin typeface="Arial"/>
                <a:ea typeface="Arial"/>
                <a:cs typeface="Arial"/>
                <a:sym typeface="Arial"/>
              </a:rPr>
              <a:t>): orangtua yang mengajarkan dan mencontohkan </a:t>
            </a:r>
            <a:r>
              <a:rPr lang="en-US" sz="2400"/>
              <a:t>prilaku tidak baik</a:t>
            </a:r>
            <a:endParaRPr sz="2400"/>
          </a:p>
        </p:txBody>
      </p:sp>
      <p:sp>
        <p:nvSpPr>
          <p:cNvPr id="298" name="Google Shape;298;p7"/>
          <p:cNvSpPr txBox="1">
            <a:spLocks noGrp="1"/>
          </p:cNvSpPr>
          <p:nvPr>
            <p:ph type="body" idx="1"/>
          </p:nvPr>
        </p:nvSpPr>
        <p:spPr>
          <a:xfrm>
            <a:off x="0" y="0"/>
            <a:ext cx="2250000" cy="2250000"/>
          </a:xfrm>
          <a:prstGeom prst="rect">
            <a:avLst/>
          </a:prstGeom>
          <a:noFill/>
          <a:ln>
            <a:noFill/>
          </a:ln>
        </p:spPr>
        <p:txBody>
          <a:bodyPr spcFirstLastPara="1" wrap="square" lIns="68569" tIns="34275" rIns="68569" bIns="34275" anchor="t" anchorCtr="0">
            <a:normAutofit/>
          </a:bodyPr>
          <a:lstStyle/>
          <a:p>
            <a:pPr marL="171450" indent="-138113">
              <a:lnSpc>
                <a:spcPct val="70000"/>
              </a:lnSpc>
              <a:buSzPts val="700"/>
              <a:buNone/>
            </a:pPr>
            <a:endParaRPr sz="500"/>
          </a:p>
        </p:txBody>
      </p:sp>
    </p:spTree>
    <p:extLst>
      <p:ext uri="{BB962C8B-B14F-4D97-AF65-F5344CB8AC3E}">
        <p14:creationId xmlns:p14="http://schemas.microsoft.com/office/powerpoint/2010/main" val="155311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1C2C20-4713-4727-9AC5-F0B992CB50F5}"/>
              </a:ext>
            </a:extLst>
          </p:cNvPr>
          <p:cNvSpPr/>
          <p:nvPr/>
        </p:nvSpPr>
        <p:spPr>
          <a:xfrm>
            <a:off x="164230" y="171450"/>
            <a:ext cx="8815555" cy="39241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00" b="1" dirty="0">
                <a:ln/>
                <a:solidFill>
                  <a:srgbClr val="C00000"/>
                </a:solidFill>
                <a:latin typeface="Copperplate Gothic Light" panose="020E0507020206020404" pitchFamily="34" charset="0"/>
              </a:rPr>
              <a:t>PENGELOMPOKAN JENIS KASUS DALAM PENANGANANNYA</a:t>
            </a:r>
          </a:p>
        </p:txBody>
      </p:sp>
      <p:sp>
        <p:nvSpPr>
          <p:cNvPr id="5" name="AutoShape 2">
            <a:extLst>
              <a:ext uri="{FF2B5EF4-FFF2-40B4-BE49-F238E27FC236}">
                <a16:creationId xmlns:a16="http://schemas.microsoft.com/office/drawing/2014/main" xmlns="" id="{60F7F8BB-FE67-431F-A458-FD2923664994}"/>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D" sz="1050"/>
          </a:p>
        </p:txBody>
      </p:sp>
      <p:graphicFrame>
        <p:nvGraphicFramePr>
          <p:cNvPr id="9" name="Diagram 8">
            <a:extLst>
              <a:ext uri="{FF2B5EF4-FFF2-40B4-BE49-F238E27FC236}">
                <a16:creationId xmlns:a16="http://schemas.microsoft.com/office/drawing/2014/main" xmlns="" id="{28CD2582-FCB5-48A0-8BD0-488C1C33039F}"/>
              </a:ext>
            </a:extLst>
          </p:cNvPr>
          <p:cNvGraphicFramePr/>
          <p:nvPr>
            <p:extLst>
              <p:ext uri="{D42A27DB-BD31-4B8C-83A1-F6EECF244321}">
                <p14:modId xmlns:p14="http://schemas.microsoft.com/office/powerpoint/2010/main" val="502718442"/>
              </p:ext>
            </p:extLst>
          </p:nvPr>
        </p:nvGraphicFramePr>
        <p:xfrm>
          <a:off x="685800" y="854590"/>
          <a:ext cx="78867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xmlns="" id="{12805BE9-38DE-49FE-BBF1-82B338923781}"/>
              </a:ext>
            </a:extLst>
          </p:cNvPr>
          <p:cNvSpPr txBox="1"/>
          <p:nvPr/>
        </p:nvSpPr>
        <p:spPr>
          <a:xfrm>
            <a:off x="2620736" y="1191986"/>
            <a:ext cx="1371600" cy="646331"/>
          </a:xfrm>
          <a:prstGeom prst="rect">
            <a:avLst/>
          </a:prstGeom>
          <a:noFill/>
        </p:spPr>
        <p:txBody>
          <a:bodyPr wrap="square" rtlCol="0">
            <a:spAutoFit/>
          </a:bodyPr>
          <a:lstStyle/>
          <a:p>
            <a:r>
              <a:rPr lang="en-US" sz="1800" b="1" dirty="0"/>
              <a:t>DISIPLIN POSITIF</a:t>
            </a:r>
            <a:endParaRPr lang="en-ID" sz="1800" b="1" dirty="0"/>
          </a:p>
        </p:txBody>
      </p:sp>
      <p:sp>
        <p:nvSpPr>
          <p:cNvPr id="11" name="TextBox 10">
            <a:extLst>
              <a:ext uri="{FF2B5EF4-FFF2-40B4-BE49-F238E27FC236}">
                <a16:creationId xmlns:a16="http://schemas.microsoft.com/office/drawing/2014/main" xmlns="" id="{138030B1-351C-449A-86C6-F2CC46BA865C}"/>
              </a:ext>
            </a:extLst>
          </p:cNvPr>
          <p:cNvSpPr txBox="1"/>
          <p:nvPr/>
        </p:nvSpPr>
        <p:spPr>
          <a:xfrm>
            <a:off x="2261507" y="3958249"/>
            <a:ext cx="1853293" cy="369332"/>
          </a:xfrm>
          <a:prstGeom prst="rect">
            <a:avLst/>
          </a:prstGeom>
          <a:noFill/>
        </p:spPr>
        <p:txBody>
          <a:bodyPr wrap="square" rtlCol="0">
            <a:spAutoFit/>
          </a:bodyPr>
          <a:lstStyle/>
          <a:p>
            <a:r>
              <a:rPr lang="en-US" sz="1800" b="1" dirty="0"/>
              <a:t>BERJEJARING</a:t>
            </a:r>
            <a:endParaRPr lang="en-ID" sz="1800" b="1" dirty="0"/>
          </a:p>
        </p:txBody>
      </p:sp>
    </p:spTree>
    <p:extLst>
      <p:ext uri="{BB962C8B-B14F-4D97-AF65-F5344CB8AC3E}">
        <p14:creationId xmlns:p14="http://schemas.microsoft.com/office/powerpoint/2010/main" val="228540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2" name="Rectangle 1"/>
          <p:cNvSpPr/>
          <p:nvPr/>
        </p:nvSpPr>
        <p:spPr>
          <a:xfrm>
            <a:off x="-9095" y="9659"/>
            <a:ext cx="9153095" cy="5143500"/>
          </a:xfrm>
          <a:prstGeom prst="rect">
            <a:avLst/>
          </a:prstGeom>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endParaRPr lang="en-US"/>
          </a:p>
        </p:txBody>
      </p:sp>
      <p:sp>
        <p:nvSpPr>
          <p:cNvPr id="327" name="Google Shape;327;p11"/>
          <p:cNvSpPr/>
          <p:nvPr/>
        </p:nvSpPr>
        <p:spPr>
          <a:xfrm>
            <a:off x="792619" y="3157906"/>
            <a:ext cx="7438073" cy="1685046"/>
          </a:xfrm>
          <a:prstGeom prst="rect">
            <a:avLst/>
          </a:prstGeom>
          <a:noFill/>
          <a:ln>
            <a:noFill/>
          </a:ln>
        </p:spPr>
        <p:txBody>
          <a:bodyPr spcFirstLastPara="1" wrap="square" lIns="68569" tIns="34275" rIns="68569" bIns="34275" anchor="t" anchorCtr="0">
            <a:spAutoFit/>
          </a:bodyPr>
          <a:lstStyle/>
          <a:p>
            <a:pPr algn="ctr"/>
            <a:r>
              <a:rPr lang="en-US" sz="1800">
                <a:solidFill>
                  <a:schemeClr val="dk1"/>
                </a:solidFill>
                <a:latin typeface="Candara"/>
                <a:ea typeface="Candara"/>
                <a:cs typeface="Candara"/>
                <a:sym typeface="Candara"/>
              </a:rPr>
              <a:t>“</a:t>
            </a:r>
            <a:r>
              <a:rPr lang="en-US" sz="1800" i="1">
                <a:solidFill>
                  <a:schemeClr val="dk1"/>
                </a:solidFill>
                <a:latin typeface="Candara"/>
                <a:ea typeface="Candara"/>
                <a:cs typeface="Candara"/>
                <a:sym typeface="Candara"/>
              </a:rPr>
              <a:t>Tujuan utama mendisiplinkan adalah agar anak memahami (sadar) akan tingkah lakunya sendiri, bertanggung jawab atas tindakannya, serta menghormati dirinya sendiri dan juga orang lain. Dengan kata lain, disiplin menanamkan proses pemikiran dan perilaku positif sepanjang hidup anak.”</a:t>
            </a:r>
            <a:r>
              <a:rPr lang="en-US" sz="1800">
                <a:solidFill>
                  <a:schemeClr val="dk1"/>
                </a:solidFill>
                <a:latin typeface="Candara"/>
                <a:ea typeface="Candara"/>
                <a:cs typeface="Candara"/>
                <a:sym typeface="Candara"/>
              </a:rPr>
              <a:t> </a:t>
            </a:r>
            <a:endParaRPr/>
          </a:p>
          <a:p>
            <a:pPr algn="ctr"/>
            <a:endParaRPr sz="1100">
              <a:solidFill>
                <a:schemeClr val="dk1"/>
              </a:solidFill>
              <a:latin typeface="Candara"/>
              <a:ea typeface="Candara"/>
              <a:cs typeface="Candara"/>
              <a:sym typeface="Candara"/>
            </a:endParaRPr>
          </a:p>
          <a:p>
            <a:pPr algn="ctr"/>
            <a:r>
              <a:rPr lang="en-US" sz="1100">
                <a:solidFill>
                  <a:schemeClr val="dk1"/>
                </a:solidFill>
                <a:latin typeface="Candara"/>
                <a:ea typeface="Candara"/>
                <a:cs typeface="Candara"/>
                <a:sym typeface="Candara"/>
              </a:rPr>
              <a:t>Katharine C. </a:t>
            </a:r>
            <a:r>
              <a:rPr lang="en-US" sz="1100" i="1">
                <a:solidFill>
                  <a:schemeClr val="dk1"/>
                </a:solidFill>
                <a:latin typeface="Candara"/>
                <a:ea typeface="Candara"/>
                <a:cs typeface="Candara"/>
                <a:sym typeface="Candara"/>
              </a:rPr>
              <a:t>Don’t Jime It Out On Your Kids: A Parent’s and Teacher’s Guide to Positive Discipline</a:t>
            </a:r>
            <a:r>
              <a:rPr lang="en-US" sz="1100">
                <a:solidFill>
                  <a:schemeClr val="dk1"/>
                </a:solidFill>
                <a:latin typeface="Candara"/>
                <a:ea typeface="Candara"/>
                <a:cs typeface="Candara"/>
                <a:sym typeface="Candara"/>
              </a:rPr>
              <a:t>. </a:t>
            </a:r>
            <a:r>
              <a:rPr lang="en-US" sz="1100" u="sng">
                <a:solidFill>
                  <a:schemeClr val="dk1"/>
                </a:solidFill>
                <a:latin typeface="Candara"/>
                <a:ea typeface="Candara"/>
                <a:cs typeface="Candara"/>
                <a:sym typeface="Candara"/>
                <a:hlinkClick r:id="rId3">
                  <a:extLst>
                    <a:ext uri="{A12FA001-AC4F-418D-AE19-62706E023703}">
                      <ahyp:hlinkClr xmlns:ahyp="http://schemas.microsoft.com/office/drawing/2018/hyperlinkcolor" xmlns="" val="tx"/>
                    </a:ext>
                  </a:extLst>
                </a:hlinkClick>
              </a:rPr>
              <a:t>http://www.cei.net/~rcox/dontake.html</a:t>
            </a:r>
            <a:r>
              <a:rPr lang="en-US" sz="1100">
                <a:solidFill>
                  <a:schemeClr val="dk1"/>
                </a:solidFill>
                <a:latin typeface="Candara"/>
                <a:ea typeface="Candara"/>
                <a:cs typeface="Candara"/>
                <a:sym typeface="Candara"/>
              </a:rPr>
              <a:t> [10/10/2005. Pukul 12.00]  dan UNESCO. Op. Cit. Hal 20</a:t>
            </a:r>
            <a:endParaRPr/>
          </a:p>
        </p:txBody>
      </p:sp>
      <p:sp>
        <p:nvSpPr>
          <p:cNvPr id="328" name="Google Shape;328;p11"/>
          <p:cNvSpPr/>
          <p:nvPr/>
        </p:nvSpPr>
        <p:spPr>
          <a:xfrm>
            <a:off x="333806" y="332925"/>
            <a:ext cx="1488375" cy="2732175"/>
          </a:xfrm>
          <a:prstGeom prst="roundRect">
            <a:avLst>
              <a:gd name="adj" fmla="val 16667"/>
            </a:avLst>
          </a:prstGeom>
          <a:solidFill>
            <a:srgbClr val="3CD9E6"/>
          </a:solidFill>
          <a:ln w="9525" cap="flat" cmpd="sng">
            <a:solidFill>
              <a:srgbClr val="FFFFF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800" b="1">
                <a:solidFill>
                  <a:schemeClr val="lt1"/>
                </a:solidFill>
              </a:rPr>
              <a:t>DISIPLIN </a:t>
            </a:r>
            <a:endParaRPr/>
          </a:p>
          <a:p>
            <a:pPr algn="ctr"/>
            <a:r>
              <a:rPr lang="en-US" sz="1800" b="1">
                <a:solidFill>
                  <a:schemeClr val="lt1"/>
                </a:solidFill>
              </a:rPr>
              <a:t>POSITIF</a:t>
            </a:r>
            <a:endParaRPr/>
          </a:p>
        </p:txBody>
      </p:sp>
      <p:sp>
        <p:nvSpPr>
          <p:cNvPr id="329" name="Google Shape;329;p11"/>
          <p:cNvSpPr/>
          <p:nvPr/>
        </p:nvSpPr>
        <p:spPr>
          <a:xfrm>
            <a:off x="2005483" y="873080"/>
            <a:ext cx="4356054" cy="1644106"/>
          </a:xfrm>
          <a:prstGeom prst="homePlate">
            <a:avLst>
              <a:gd name="adj" fmla="val 22795"/>
            </a:avLst>
          </a:prstGeom>
          <a:solidFill>
            <a:srgbClr val="1D8C9F"/>
          </a:solidFill>
          <a:ln w="9525" cap="flat" cmpd="sng">
            <a:solidFill>
              <a:srgbClr val="5B9BD5"/>
            </a:solidFill>
            <a:prstDash val="solid"/>
            <a:miter lim="800000"/>
            <a:headEnd type="none" w="sm" len="sm"/>
            <a:tailEnd type="none" w="sm" len="sm"/>
          </a:ln>
        </p:spPr>
        <p:txBody>
          <a:bodyPr spcFirstLastPara="1" wrap="square" lIns="68569" tIns="34275" rIns="68569" bIns="34275" anchor="ctr" anchorCtr="0">
            <a:noAutofit/>
          </a:bodyPr>
          <a:lstStyle/>
          <a:p>
            <a:pPr algn="just"/>
            <a:r>
              <a:rPr lang="en-US" sz="1800" b="1" i="1">
                <a:solidFill>
                  <a:schemeClr val="lt1"/>
                </a:solidFill>
                <a:latin typeface="Candara"/>
                <a:ea typeface="Candara"/>
                <a:cs typeface="Candara"/>
                <a:sym typeface="Candara"/>
              </a:rPr>
              <a:t>MENDIDIK</a:t>
            </a:r>
            <a:r>
              <a:rPr lang="en-US" sz="1800" i="1">
                <a:solidFill>
                  <a:schemeClr val="lt1"/>
                </a:solidFill>
                <a:latin typeface="Candara"/>
                <a:ea typeface="Candara"/>
                <a:cs typeface="Candara"/>
                <a:sym typeface="Candara"/>
              </a:rPr>
              <a:t> anak untuk memahami bagaimana berperilaku yang pantas (membangun kesadaran), </a:t>
            </a:r>
            <a:r>
              <a:rPr lang="en-US" sz="1800" b="1" i="1">
                <a:solidFill>
                  <a:schemeClr val="lt1"/>
                </a:solidFill>
                <a:latin typeface="Candara"/>
                <a:ea typeface="Candara"/>
                <a:cs typeface="Candara"/>
                <a:sym typeface="Candara"/>
              </a:rPr>
              <a:t>DILATIH</a:t>
            </a:r>
            <a:r>
              <a:rPr lang="en-US" sz="1800" i="1">
                <a:solidFill>
                  <a:schemeClr val="lt1"/>
                </a:solidFill>
                <a:latin typeface="Candara"/>
                <a:ea typeface="Candara"/>
                <a:cs typeface="Candara"/>
                <a:sym typeface="Candara"/>
              </a:rPr>
              <a:t> untuk bertanggungjawab sehingga mampu mengendalikan perilakunya sediri</a:t>
            </a:r>
            <a:endParaRPr/>
          </a:p>
        </p:txBody>
      </p:sp>
      <p:sp>
        <p:nvSpPr>
          <p:cNvPr id="330" name="Google Shape;330;p11"/>
          <p:cNvSpPr/>
          <p:nvPr/>
        </p:nvSpPr>
        <p:spPr>
          <a:xfrm>
            <a:off x="6461802" y="572279"/>
            <a:ext cx="2422072" cy="2435678"/>
          </a:xfrm>
          <a:prstGeom prst="ellipse">
            <a:avLst/>
          </a:prstGeom>
          <a:solidFill>
            <a:srgbClr val="05A2D9"/>
          </a:solidFill>
          <a:ln w="952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a:solidFill>
                  <a:srgbClr val="FFFF00"/>
                </a:solidFill>
              </a:rPr>
              <a:t>ANAK TIDAK PERLU DIHUKUM</a:t>
            </a:r>
            <a:endParaRPr/>
          </a:p>
        </p:txBody>
      </p:sp>
    </p:spTree>
    <p:extLst>
      <p:ext uri="{BB962C8B-B14F-4D97-AF65-F5344CB8AC3E}">
        <p14:creationId xmlns:p14="http://schemas.microsoft.com/office/powerpoint/2010/main" val="92535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500"/>
                                        <p:tgtEl>
                                          <p:spTgt spid="3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gtEl>
                                        <p:attrNameLst>
                                          <p:attrName>style.visibility</p:attrName>
                                        </p:attrNameLst>
                                      </p:cBhvr>
                                      <p:to>
                                        <p:strVal val="visible"/>
                                      </p:to>
                                    </p:set>
                                    <p:animEffect transition="in" filter="fade">
                                      <p:cBhvr>
                                        <p:cTn id="17" dur="1000"/>
                                        <p:tgtEl>
                                          <p:spTgt spid="3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gtEl>
                                        <p:attrNameLst>
                                          <p:attrName>style.visibility</p:attrName>
                                        </p:attrNameLst>
                                      </p:cBhvr>
                                      <p:to>
                                        <p:strVal val="visible"/>
                                      </p:to>
                                    </p:set>
                                    <p:animEffect transition="in" filter="fade">
                                      <p:cBhvr>
                                        <p:cTn id="22"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C22B24-F8D7-4E06-BD28-4B41E8E7D271}"/>
              </a:ext>
            </a:extLst>
          </p:cNvPr>
          <p:cNvSpPr/>
          <p:nvPr/>
        </p:nvSpPr>
        <p:spPr>
          <a:xfrm>
            <a:off x="80781" y="57150"/>
            <a:ext cx="8727389" cy="946413"/>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700" b="1" dirty="0">
                <a:ln/>
                <a:solidFill>
                  <a:srgbClr val="C00000"/>
                </a:solidFill>
                <a:latin typeface="Arial Rounded MT Bold" panose="020F0704030504030204" pitchFamily="34" charset="0"/>
              </a:rPr>
              <a:t>POIN PENTING YANG HARUS DIPERHATIKAN </a:t>
            </a:r>
          </a:p>
          <a:p>
            <a:pPr algn="ctr"/>
            <a:r>
              <a:rPr lang="en-US" sz="2700" b="1" dirty="0">
                <a:ln/>
                <a:solidFill>
                  <a:srgbClr val="C00000"/>
                </a:solidFill>
                <a:latin typeface="Arial Rounded MT Bold" panose="020F0704030504030204" pitchFamily="34" charset="0"/>
              </a:rPr>
              <a:t>DARI SISI </a:t>
            </a:r>
            <a:r>
              <a:rPr lang="en-US" sz="3000" b="1" dirty="0">
                <a:ln/>
                <a:solidFill>
                  <a:srgbClr val="00B0F0"/>
                </a:solidFill>
                <a:latin typeface="Arial Rounded MT Bold" panose="020F0704030504030204" pitchFamily="34" charset="0"/>
              </a:rPr>
              <a:t>PELAKU</a:t>
            </a:r>
            <a:r>
              <a:rPr lang="en-US" sz="2700" b="1" dirty="0">
                <a:ln/>
                <a:solidFill>
                  <a:srgbClr val="C00000"/>
                </a:solidFill>
                <a:latin typeface="Arial Rounded MT Bold" panose="020F0704030504030204" pitchFamily="34" charset="0"/>
              </a:rPr>
              <a:t> DALAM PENANGANAN KASUS</a:t>
            </a:r>
          </a:p>
        </p:txBody>
      </p:sp>
      <p:graphicFrame>
        <p:nvGraphicFramePr>
          <p:cNvPr id="3" name="Diagram 2">
            <a:extLst>
              <a:ext uri="{FF2B5EF4-FFF2-40B4-BE49-F238E27FC236}">
                <a16:creationId xmlns:a16="http://schemas.microsoft.com/office/drawing/2014/main" xmlns="" id="{222CA562-D3B1-4D97-9409-3E9777EDD42A}"/>
              </a:ext>
            </a:extLst>
          </p:cNvPr>
          <p:cNvGraphicFramePr/>
          <p:nvPr>
            <p:extLst>
              <p:ext uri="{D42A27DB-BD31-4B8C-83A1-F6EECF244321}">
                <p14:modId xmlns:p14="http://schemas.microsoft.com/office/powerpoint/2010/main" val="732619577"/>
              </p:ext>
            </p:extLst>
          </p:nvPr>
        </p:nvGraphicFramePr>
        <p:xfrm>
          <a:off x="1428751" y="957397"/>
          <a:ext cx="8998172" cy="395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F2EDC95C-2A0D-4B08-BC6B-83C7633E4B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651" y="1013264"/>
            <a:ext cx="2292626" cy="1357092"/>
          </a:xfrm>
          <a:prstGeom prst="rect">
            <a:avLst/>
          </a:prstGeom>
        </p:spPr>
      </p:pic>
      <p:pic>
        <p:nvPicPr>
          <p:cNvPr id="5" name="Picture 4">
            <a:extLst>
              <a:ext uri="{FF2B5EF4-FFF2-40B4-BE49-F238E27FC236}">
                <a16:creationId xmlns:a16="http://schemas.microsoft.com/office/drawing/2014/main" xmlns="" id="{A8150E59-1987-4D3D-ADB5-933838D97D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350" y="2365903"/>
            <a:ext cx="2276047" cy="1357092"/>
          </a:xfrm>
          <a:prstGeom prst="rect">
            <a:avLst/>
          </a:prstGeom>
        </p:spPr>
      </p:pic>
      <p:pic>
        <p:nvPicPr>
          <p:cNvPr id="6" name="Picture 5">
            <a:extLst>
              <a:ext uri="{FF2B5EF4-FFF2-40B4-BE49-F238E27FC236}">
                <a16:creationId xmlns:a16="http://schemas.microsoft.com/office/drawing/2014/main" xmlns="" id="{C0E527D8-BF9D-4E9F-A21E-D079F8097016}"/>
              </a:ext>
            </a:extLst>
          </p:cNvPr>
          <p:cNvPicPr>
            <a:picLocks noChangeAspect="1"/>
          </p:cNvPicPr>
          <p:nvPr/>
        </p:nvPicPr>
        <p:blipFill>
          <a:blip r:embed="rId9"/>
          <a:stretch>
            <a:fillRect/>
          </a:stretch>
        </p:blipFill>
        <p:spPr>
          <a:xfrm>
            <a:off x="620360" y="3743898"/>
            <a:ext cx="2170037" cy="1387603"/>
          </a:xfrm>
          <a:prstGeom prst="rect">
            <a:avLst/>
          </a:prstGeom>
        </p:spPr>
      </p:pic>
    </p:spTree>
    <p:extLst>
      <p:ext uri="{BB962C8B-B14F-4D97-AF65-F5344CB8AC3E}">
        <p14:creationId xmlns:p14="http://schemas.microsoft.com/office/powerpoint/2010/main" val="92225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92E9DCAE-6FA7-4A21-BC64-443D890A362F}"/>
              </a:ext>
            </a:extLst>
          </p:cNvPr>
          <p:cNvGraphicFramePr/>
          <p:nvPr/>
        </p:nvGraphicFramePr>
        <p:xfrm>
          <a:off x="-800100" y="228600"/>
          <a:ext cx="1045845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E6F7A80F-9D80-40F3-8353-C3041FACDF8B}"/>
              </a:ext>
            </a:extLst>
          </p:cNvPr>
          <p:cNvSpPr txBox="1"/>
          <p:nvPr/>
        </p:nvSpPr>
        <p:spPr>
          <a:xfrm>
            <a:off x="2571750" y="4364764"/>
            <a:ext cx="1646960" cy="738664"/>
          </a:xfrm>
          <a:prstGeom prst="rect">
            <a:avLst/>
          </a:prstGeom>
          <a:noFill/>
        </p:spPr>
        <p:txBody>
          <a:bodyPr wrap="square" rtlCol="0">
            <a:spAutoFit/>
          </a:bodyPr>
          <a:lstStyle/>
          <a:p>
            <a:r>
              <a:rPr lang="en-US" sz="1050" b="1" dirty="0">
                <a:latin typeface="Maiandra GD" panose="020E0502030308020204" pitchFamily="34" charset="0"/>
              </a:rPr>
              <a:t>CEPAT, KOMPREHENSIF, </a:t>
            </a:r>
          </a:p>
          <a:p>
            <a:r>
              <a:rPr lang="en-US" sz="1050" b="1" dirty="0">
                <a:latin typeface="Maiandra GD" panose="020E0502030308020204" pitchFamily="34" charset="0"/>
              </a:rPr>
              <a:t>TERINTEGRASI</a:t>
            </a:r>
          </a:p>
          <a:p>
            <a:endParaRPr lang="en-ID" sz="1050" dirty="0"/>
          </a:p>
        </p:txBody>
      </p:sp>
      <p:sp>
        <p:nvSpPr>
          <p:cNvPr id="4" name="Arrow: Down 3">
            <a:extLst>
              <a:ext uri="{FF2B5EF4-FFF2-40B4-BE49-F238E27FC236}">
                <a16:creationId xmlns:a16="http://schemas.microsoft.com/office/drawing/2014/main" xmlns="" id="{36ED3613-8B4A-4932-9CE0-A695A110A0F5}"/>
              </a:ext>
            </a:extLst>
          </p:cNvPr>
          <p:cNvSpPr/>
          <p:nvPr/>
        </p:nvSpPr>
        <p:spPr>
          <a:xfrm rot="10800000">
            <a:off x="3028950" y="3814628"/>
            <a:ext cx="514350" cy="4000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5" name="TextBox 4">
            <a:extLst>
              <a:ext uri="{FF2B5EF4-FFF2-40B4-BE49-F238E27FC236}">
                <a16:creationId xmlns:a16="http://schemas.microsoft.com/office/drawing/2014/main" xmlns="" id="{55F82C99-50AD-4644-8D56-87521F5FC3BA}"/>
              </a:ext>
            </a:extLst>
          </p:cNvPr>
          <p:cNvSpPr txBox="1"/>
          <p:nvPr/>
        </p:nvSpPr>
        <p:spPr>
          <a:xfrm>
            <a:off x="5772150" y="1371600"/>
            <a:ext cx="2800350" cy="738664"/>
          </a:xfrm>
          <a:prstGeom prst="rect">
            <a:avLst/>
          </a:prstGeom>
          <a:noFill/>
        </p:spPr>
        <p:txBody>
          <a:bodyPr wrap="square" rtlCol="0">
            <a:spAutoFit/>
          </a:bodyPr>
          <a:lstStyle/>
          <a:p>
            <a:pPr marL="214313" indent="-214313">
              <a:buFont typeface="Arial" panose="020B0604020202020204" pitchFamily="34" charset="0"/>
              <a:buChar char="•"/>
            </a:pPr>
            <a:r>
              <a:rPr lang="en-US" sz="1050" dirty="0" err="1"/>
              <a:t>Pendampingan</a:t>
            </a:r>
            <a:r>
              <a:rPr lang="en-US" sz="1050" dirty="0"/>
              <a:t>/</a:t>
            </a:r>
            <a:r>
              <a:rPr lang="en-US" sz="1050" dirty="0" err="1"/>
              <a:t>Bantuan</a:t>
            </a:r>
            <a:r>
              <a:rPr lang="en-US" sz="1050" dirty="0"/>
              <a:t> Hukum</a:t>
            </a:r>
          </a:p>
          <a:p>
            <a:pPr marL="214313" indent="-214313">
              <a:buFont typeface="Arial" panose="020B0604020202020204" pitchFamily="34" charset="0"/>
              <a:buChar char="•"/>
            </a:pPr>
            <a:r>
              <a:rPr lang="en-US" sz="1050" dirty="0" err="1"/>
              <a:t>Pendampingan</a:t>
            </a:r>
            <a:r>
              <a:rPr lang="en-US" sz="1050" dirty="0"/>
              <a:t> </a:t>
            </a:r>
            <a:r>
              <a:rPr lang="en-US" sz="1050" dirty="0" err="1"/>
              <a:t>Psikologis</a:t>
            </a:r>
            <a:endParaRPr lang="en-US" sz="1050" dirty="0"/>
          </a:p>
          <a:p>
            <a:pPr marL="214313" indent="-214313">
              <a:buFont typeface="Arial" panose="020B0604020202020204" pitchFamily="34" charset="0"/>
              <a:buChar char="•"/>
            </a:pPr>
            <a:r>
              <a:rPr lang="en-US" sz="1050" dirty="0" err="1"/>
              <a:t>Pelayanan</a:t>
            </a:r>
            <a:r>
              <a:rPr lang="en-US" sz="1050" dirty="0"/>
              <a:t> Kesehatan</a:t>
            </a:r>
          </a:p>
          <a:p>
            <a:pPr marL="214313" indent="-214313">
              <a:buFont typeface="Arial" panose="020B0604020202020204" pitchFamily="34" charset="0"/>
              <a:buChar char="•"/>
            </a:pPr>
            <a:r>
              <a:rPr lang="en-US" sz="1050" dirty="0" err="1"/>
              <a:t>Pemenuhan</a:t>
            </a:r>
            <a:r>
              <a:rPr lang="en-US" sz="1050" dirty="0"/>
              <a:t> </a:t>
            </a:r>
            <a:r>
              <a:rPr lang="en-US" sz="1050" dirty="0" err="1"/>
              <a:t>Kebutuhan</a:t>
            </a:r>
            <a:r>
              <a:rPr lang="en-US" sz="1050" dirty="0"/>
              <a:t> </a:t>
            </a:r>
            <a:r>
              <a:rPr lang="en-US" sz="1050" dirty="0" err="1"/>
              <a:t>Khusus</a:t>
            </a:r>
            <a:endParaRPr lang="en-US" sz="1050" dirty="0"/>
          </a:p>
        </p:txBody>
      </p:sp>
      <p:sp>
        <p:nvSpPr>
          <p:cNvPr id="6" name="TextBox 5">
            <a:extLst>
              <a:ext uri="{FF2B5EF4-FFF2-40B4-BE49-F238E27FC236}">
                <a16:creationId xmlns:a16="http://schemas.microsoft.com/office/drawing/2014/main" xmlns="" id="{4672A8A4-0EC1-4734-B22E-B71D89924103}"/>
              </a:ext>
            </a:extLst>
          </p:cNvPr>
          <p:cNvSpPr txBox="1"/>
          <p:nvPr/>
        </p:nvSpPr>
        <p:spPr>
          <a:xfrm>
            <a:off x="6322385" y="2693127"/>
            <a:ext cx="2800350" cy="738664"/>
          </a:xfrm>
          <a:prstGeom prst="rect">
            <a:avLst/>
          </a:prstGeom>
          <a:noFill/>
        </p:spPr>
        <p:txBody>
          <a:bodyPr wrap="square" rtlCol="0">
            <a:spAutoFit/>
          </a:bodyPr>
          <a:lstStyle/>
          <a:p>
            <a:pPr marL="214313" indent="-214313">
              <a:buFont typeface="Arial" panose="020B0604020202020204" pitchFamily="34" charset="0"/>
              <a:buChar char="•"/>
            </a:pPr>
            <a:r>
              <a:rPr lang="en-US" sz="1050" dirty="0" err="1"/>
              <a:t>Penyediaan</a:t>
            </a:r>
            <a:r>
              <a:rPr lang="en-US" sz="1050" dirty="0"/>
              <a:t> </a:t>
            </a:r>
            <a:r>
              <a:rPr lang="en-US" sz="1050" dirty="0" err="1"/>
              <a:t>informasi</a:t>
            </a:r>
            <a:endParaRPr lang="en-US" sz="1050" dirty="0"/>
          </a:p>
          <a:p>
            <a:pPr marL="214313" indent="-214313">
              <a:buFont typeface="Arial" panose="020B0604020202020204" pitchFamily="34" charset="0"/>
              <a:buChar char="•"/>
            </a:pPr>
            <a:r>
              <a:rPr lang="en-US" sz="1050" dirty="0" err="1"/>
              <a:t>Penyediaan</a:t>
            </a:r>
            <a:r>
              <a:rPr lang="en-US" sz="1050" dirty="0"/>
              <a:t> </a:t>
            </a:r>
            <a:r>
              <a:rPr lang="en-US" sz="1050" dirty="0" err="1"/>
              <a:t>akses</a:t>
            </a:r>
            <a:r>
              <a:rPr lang="en-US" sz="1050" dirty="0"/>
              <a:t> </a:t>
            </a:r>
            <a:r>
              <a:rPr lang="en-US" sz="1050" dirty="0" err="1"/>
              <a:t>pengaduan</a:t>
            </a:r>
            <a:endParaRPr lang="en-US" sz="1050" dirty="0"/>
          </a:p>
          <a:p>
            <a:pPr marL="214313" indent="-214313">
              <a:buFont typeface="Arial" panose="020B0604020202020204" pitchFamily="34" charset="0"/>
              <a:buChar char="•"/>
            </a:pPr>
            <a:r>
              <a:rPr lang="en-US" sz="1050" dirty="0" err="1"/>
              <a:t>Perlindungan</a:t>
            </a:r>
            <a:r>
              <a:rPr lang="en-US" sz="1050" dirty="0"/>
              <a:t> </a:t>
            </a:r>
            <a:r>
              <a:rPr lang="en-US" sz="1050" dirty="0" err="1"/>
              <a:t>kerahasiaan</a:t>
            </a:r>
            <a:r>
              <a:rPr lang="en-US" sz="1050" dirty="0"/>
              <a:t> korban, </a:t>
            </a:r>
            <a:r>
              <a:rPr lang="en-US" sz="1050" dirty="0" err="1"/>
              <a:t>saksi</a:t>
            </a:r>
            <a:r>
              <a:rPr lang="en-US" sz="1050" dirty="0"/>
              <a:t> dan </a:t>
            </a:r>
            <a:r>
              <a:rPr lang="en-US" sz="1050" dirty="0" err="1"/>
              <a:t>pelaku</a:t>
            </a:r>
            <a:endParaRPr lang="en-US" sz="1050" dirty="0"/>
          </a:p>
        </p:txBody>
      </p:sp>
      <p:sp>
        <p:nvSpPr>
          <p:cNvPr id="7" name="TextBox 6">
            <a:extLst>
              <a:ext uri="{FF2B5EF4-FFF2-40B4-BE49-F238E27FC236}">
                <a16:creationId xmlns:a16="http://schemas.microsoft.com/office/drawing/2014/main" xmlns="" id="{CD28480E-B903-4B10-B26C-514DC4640053}"/>
              </a:ext>
            </a:extLst>
          </p:cNvPr>
          <p:cNvSpPr txBox="1"/>
          <p:nvPr/>
        </p:nvSpPr>
        <p:spPr>
          <a:xfrm>
            <a:off x="5772150" y="4014652"/>
            <a:ext cx="2800350" cy="415498"/>
          </a:xfrm>
          <a:prstGeom prst="rect">
            <a:avLst/>
          </a:prstGeom>
          <a:noFill/>
        </p:spPr>
        <p:txBody>
          <a:bodyPr wrap="square" rtlCol="0">
            <a:spAutoFit/>
          </a:bodyPr>
          <a:lstStyle/>
          <a:p>
            <a:pPr marL="214313" indent="-214313">
              <a:buFont typeface="Arial" panose="020B0604020202020204" pitchFamily="34" charset="0"/>
              <a:buChar char="•"/>
            </a:pPr>
            <a:r>
              <a:rPr lang="en-US" sz="1050" dirty="0" err="1"/>
              <a:t>Pemulihan</a:t>
            </a:r>
            <a:r>
              <a:rPr lang="en-US" sz="1050" dirty="0"/>
              <a:t> </a:t>
            </a:r>
            <a:r>
              <a:rPr lang="en-US" sz="1050" dirty="0" err="1"/>
              <a:t>fisik</a:t>
            </a:r>
            <a:r>
              <a:rPr lang="en-US" sz="1050" dirty="0"/>
              <a:t>, </a:t>
            </a:r>
            <a:r>
              <a:rPr lang="en-US" sz="1050" dirty="0" err="1"/>
              <a:t>psikologis</a:t>
            </a:r>
            <a:r>
              <a:rPr lang="en-US" sz="1050" dirty="0"/>
              <a:t>, </a:t>
            </a:r>
            <a:r>
              <a:rPr lang="en-US" sz="1050" dirty="0" err="1"/>
              <a:t>sosial</a:t>
            </a:r>
            <a:endParaRPr lang="en-US" sz="1050" dirty="0"/>
          </a:p>
          <a:p>
            <a:pPr marL="214313" indent="-214313">
              <a:buFont typeface="Arial" panose="020B0604020202020204" pitchFamily="34" charset="0"/>
              <a:buChar char="•"/>
            </a:pPr>
            <a:r>
              <a:rPr lang="en-US" sz="1050" dirty="0" err="1"/>
              <a:t>Reintegrasi</a:t>
            </a:r>
            <a:r>
              <a:rPr lang="en-US" sz="1050" dirty="0"/>
              <a:t> </a:t>
            </a:r>
          </a:p>
        </p:txBody>
      </p:sp>
    </p:spTree>
    <p:extLst>
      <p:ext uri="{BB962C8B-B14F-4D97-AF65-F5344CB8AC3E}">
        <p14:creationId xmlns:p14="http://schemas.microsoft.com/office/powerpoint/2010/main" val="339166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6"/>
          <p:cNvSpPr txBox="1">
            <a:spLocks noGrp="1"/>
          </p:cNvSpPr>
          <p:nvPr>
            <p:ph type="title"/>
          </p:nvPr>
        </p:nvSpPr>
        <p:spPr>
          <a:xfrm>
            <a:off x="1514212" y="690957"/>
            <a:ext cx="6270772" cy="572700"/>
          </a:xfrm>
          <a:prstGeom prst="rect">
            <a:avLst/>
          </a:prstGeom>
          <a:noFill/>
          <a:ln>
            <a:noFill/>
          </a:ln>
        </p:spPr>
        <p:txBody>
          <a:bodyPr spcFirstLastPara="1" wrap="square" lIns="68525" tIns="68525" rIns="68525" bIns="68525" anchor="t" anchorCtr="0">
            <a:normAutofit fontScale="90000"/>
          </a:bodyPr>
          <a:lstStyle/>
          <a:p>
            <a:pPr marL="0" lvl="0" indent="0" algn="ctr" rtl="0">
              <a:lnSpc>
                <a:spcPct val="100000"/>
              </a:lnSpc>
              <a:spcBef>
                <a:spcPts val="0"/>
              </a:spcBef>
              <a:spcAft>
                <a:spcPts val="0"/>
              </a:spcAft>
              <a:buSzPts val="2800"/>
              <a:buNone/>
            </a:pPr>
            <a:r>
              <a:rPr lang="en-US" sz="2000" b="1" dirty="0">
                <a:solidFill>
                  <a:schemeClr val="accent1">
                    <a:lumMod val="90000"/>
                    <a:lumOff val="10000"/>
                  </a:schemeClr>
                </a:solidFill>
                <a:latin typeface="Century Gothic"/>
                <a:ea typeface="Century Gothic"/>
                <a:cs typeface="Century Gothic"/>
                <a:sym typeface="Century Gothic"/>
              </a:rPr>
              <a:t>APA SAJA POIN PENTING </a:t>
            </a:r>
            <a:br>
              <a:rPr lang="en-US" sz="2000" b="1" dirty="0">
                <a:solidFill>
                  <a:schemeClr val="accent1">
                    <a:lumMod val="90000"/>
                    <a:lumOff val="10000"/>
                  </a:schemeClr>
                </a:solidFill>
                <a:latin typeface="Century Gothic"/>
                <a:ea typeface="Century Gothic"/>
                <a:cs typeface="Century Gothic"/>
                <a:sym typeface="Century Gothic"/>
              </a:rPr>
            </a:br>
            <a:r>
              <a:rPr lang="en-US" sz="2000" b="1" dirty="0">
                <a:solidFill>
                  <a:schemeClr val="accent1">
                    <a:lumMod val="90000"/>
                    <a:lumOff val="10000"/>
                  </a:schemeClr>
                </a:solidFill>
                <a:latin typeface="Century Gothic"/>
                <a:ea typeface="Century Gothic"/>
                <a:cs typeface="Century Gothic"/>
                <a:sym typeface="Century Gothic"/>
              </a:rPr>
              <a:t>LEMBAGA PENYEDIA LAYANAN RAMAH ANAK BAGI ANAK YANG MEMERLUKAN PERLINDUNGAN KHUSUS?</a:t>
            </a:r>
            <a:endParaRPr dirty="0">
              <a:solidFill>
                <a:schemeClr val="accent1">
                  <a:lumMod val="90000"/>
                  <a:lumOff val="10000"/>
                </a:schemeClr>
              </a:solidFill>
            </a:endParaRPr>
          </a:p>
        </p:txBody>
      </p:sp>
      <p:pic>
        <p:nvPicPr>
          <p:cNvPr id="16" name="Picture 15" descr="F:\Gambar\logo kpppa transparan (1).png">
            <a:extLst>
              <a:ext uri="{FF2B5EF4-FFF2-40B4-BE49-F238E27FC236}">
                <a16:creationId xmlns:a16="http://schemas.microsoft.com/office/drawing/2014/main" xmlns="" id="{EDCBBCCA-0B1F-3281-25FE-E0BB118D46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8193860" y="123715"/>
            <a:ext cx="763831" cy="4897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de Of Conduct - Code Of Conduct Png, Transparent Png - kindpng">
            <a:extLst>
              <a:ext uri="{FF2B5EF4-FFF2-40B4-BE49-F238E27FC236}">
                <a16:creationId xmlns:a16="http://schemas.microsoft.com/office/drawing/2014/main" xmlns="" id="{8E6A688F-63B9-4331-8914-73BEE25D7383}"/>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325459" y="1841908"/>
            <a:ext cx="1711356" cy="17909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ecklist Svg Png Icon Free Download (#451900) - OnlineWebFonts.COM">
            <a:extLst>
              <a:ext uri="{FF2B5EF4-FFF2-40B4-BE49-F238E27FC236}">
                <a16:creationId xmlns:a16="http://schemas.microsoft.com/office/drawing/2014/main" xmlns="" id="{0EC13D51-89FC-DCD3-E77E-84ABD88CAA7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3314" y="1812022"/>
            <a:ext cx="1713844" cy="17138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xmlns="" id="{413F79F8-C1D6-A7C9-AB69-782AF27B2C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297" y="1841908"/>
            <a:ext cx="1713844" cy="1713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B1954FC-160A-6916-E852-99F688A7661B}"/>
              </a:ext>
            </a:extLst>
          </p:cNvPr>
          <p:cNvSpPr txBox="1"/>
          <p:nvPr/>
        </p:nvSpPr>
        <p:spPr>
          <a:xfrm>
            <a:off x="1258348" y="3632861"/>
            <a:ext cx="1862357" cy="738664"/>
          </a:xfrm>
          <a:prstGeom prst="rect">
            <a:avLst/>
          </a:prstGeom>
          <a:noFill/>
        </p:spPr>
        <p:txBody>
          <a:bodyPr wrap="square">
            <a:spAutoFit/>
          </a:bodyPr>
          <a:lstStyle/>
          <a:p>
            <a:pPr algn="ctr"/>
            <a:r>
              <a:rPr lang="en-US" sz="1400" b="1" dirty="0">
                <a:solidFill>
                  <a:schemeClr val="accent1">
                    <a:lumMod val="90000"/>
                    <a:lumOff val="10000"/>
                  </a:schemeClr>
                </a:solidFill>
                <a:latin typeface="Century Gothic"/>
                <a:ea typeface="Century Gothic"/>
                <a:cs typeface="Century Gothic"/>
                <a:sym typeface="Century Gothic"/>
              </a:rPr>
              <a:t>KODE ETIK BERKEGIATAN DENGAN ANAK</a:t>
            </a:r>
            <a:endParaRPr lang="id-ID" dirty="0"/>
          </a:p>
        </p:txBody>
      </p:sp>
      <p:sp>
        <p:nvSpPr>
          <p:cNvPr id="7" name="TextBox 6">
            <a:extLst>
              <a:ext uri="{FF2B5EF4-FFF2-40B4-BE49-F238E27FC236}">
                <a16:creationId xmlns:a16="http://schemas.microsoft.com/office/drawing/2014/main" xmlns="" id="{CCCDB195-BF12-2954-7CAA-39E67B0CB5BE}"/>
              </a:ext>
            </a:extLst>
          </p:cNvPr>
          <p:cNvSpPr txBox="1"/>
          <p:nvPr/>
        </p:nvSpPr>
        <p:spPr>
          <a:xfrm>
            <a:off x="3679377" y="3632861"/>
            <a:ext cx="1862357" cy="523220"/>
          </a:xfrm>
          <a:prstGeom prst="rect">
            <a:avLst/>
          </a:prstGeom>
          <a:noFill/>
        </p:spPr>
        <p:txBody>
          <a:bodyPr wrap="square">
            <a:spAutoFit/>
          </a:bodyPr>
          <a:lstStyle/>
          <a:p>
            <a:pPr algn="ctr"/>
            <a:r>
              <a:rPr lang="en-US" sz="1400" b="1" dirty="0">
                <a:solidFill>
                  <a:schemeClr val="accent1">
                    <a:lumMod val="90000"/>
                    <a:lumOff val="10000"/>
                  </a:schemeClr>
                </a:solidFill>
                <a:latin typeface="Century Gothic"/>
                <a:ea typeface="Century Gothic"/>
                <a:cs typeface="Century Gothic"/>
                <a:sym typeface="Century Gothic"/>
              </a:rPr>
              <a:t>INSTRUMEN EVALUASI</a:t>
            </a:r>
            <a:endParaRPr lang="id-ID" dirty="0"/>
          </a:p>
        </p:txBody>
      </p:sp>
      <p:sp>
        <p:nvSpPr>
          <p:cNvPr id="8" name="TextBox 7">
            <a:extLst>
              <a:ext uri="{FF2B5EF4-FFF2-40B4-BE49-F238E27FC236}">
                <a16:creationId xmlns:a16="http://schemas.microsoft.com/office/drawing/2014/main" xmlns="" id="{C906D031-0137-6BB9-01FE-5B6AD4A833FB}"/>
              </a:ext>
            </a:extLst>
          </p:cNvPr>
          <p:cNvSpPr txBox="1"/>
          <p:nvPr/>
        </p:nvSpPr>
        <p:spPr>
          <a:xfrm>
            <a:off x="6100406" y="3632861"/>
            <a:ext cx="1862357" cy="523220"/>
          </a:xfrm>
          <a:prstGeom prst="rect">
            <a:avLst/>
          </a:prstGeom>
          <a:noFill/>
        </p:spPr>
        <p:txBody>
          <a:bodyPr wrap="square">
            <a:spAutoFit/>
          </a:bodyPr>
          <a:lstStyle/>
          <a:p>
            <a:pPr algn="ctr"/>
            <a:r>
              <a:rPr lang="en-US" sz="1400" b="1" dirty="0">
                <a:solidFill>
                  <a:schemeClr val="accent1">
                    <a:lumMod val="90000"/>
                    <a:lumOff val="10000"/>
                  </a:schemeClr>
                </a:solidFill>
                <a:latin typeface="Century Gothic"/>
                <a:ea typeface="Century Gothic"/>
                <a:cs typeface="Century Gothic"/>
                <a:sym typeface="Century Gothic"/>
              </a:rPr>
              <a:t>BORANG STANDARDISASI</a:t>
            </a:r>
            <a:endParaRPr lang="id-ID" dirty="0"/>
          </a:p>
        </p:txBody>
      </p:sp>
    </p:spTree>
    <p:extLst>
      <p:ext uri="{BB962C8B-B14F-4D97-AF65-F5344CB8AC3E}">
        <p14:creationId xmlns:p14="http://schemas.microsoft.com/office/powerpoint/2010/main" val="1747766386"/>
      </p:ext>
    </p:extLst>
  </p:cSld>
  <p:clrMapOvr>
    <a:masterClrMapping/>
  </p:clrMapOvr>
  <mc:AlternateContent xmlns:mc="http://schemas.openxmlformats.org/markup-compatibility/2006" xmlns:p14="http://schemas.microsoft.com/office/powerpoint/2010/main">
    <mc:Choice Requires="p14">
      <p:transition spd="slow" p14:dur="2000" advTm="6571"/>
    </mc:Choice>
    <mc:Fallback xmlns="">
      <p:transition spd="slow" advTm="657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3"/>
          <p:cNvGrpSpPr/>
          <p:nvPr/>
        </p:nvGrpSpPr>
        <p:grpSpPr>
          <a:xfrm>
            <a:off x="4998934" y="552081"/>
            <a:ext cx="4242062" cy="2954473"/>
            <a:chOff x="696136" y="955475"/>
            <a:chExt cx="4242062" cy="2954473"/>
          </a:xfrm>
        </p:grpSpPr>
        <p:sp>
          <p:nvSpPr>
            <p:cNvPr id="599" name="Google Shape;599;p3"/>
            <p:cNvSpPr/>
            <p:nvPr/>
          </p:nvSpPr>
          <p:spPr>
            <a:xfrm>
              <a:off x="696136" y="3909893"/>
              <a:ext cx="4079314" cy="53"/>
            </a:xfrm>
            <a:custGeom>
              <a:avLst/>
              <a:gdLst/>
              <a:ahLst/>
              <a:cxnLst/>
              <a:rect l="l" t="t" r="r" b="b"/>
              <a:pathLst>
                <a:path w="77399" h="1" fill="none" extrusionOk="0">
                  <a:moveTo>
                    <a:pt x="0" y="1"/>
                  </a:moveTo>
                  <a:lnTo>
                    <a:pt x="77399" y="1"/>
                  </a:lnTo>
                </a:path>
              </a:pathLst>
            </a:custGeom>
            <a:noFill/>
            <a:ln w="9525" cap="flat" cmpd="sng">
              <a:solidFill>
                <a:schemeClr val="accent4"/>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3"/>
            <p:cNvSpPr/>
            <p:nvPr/>
          </p:nvSpPr>
          <p:spPr>
            <a:xfrm>
              <a:off x="1485520" y="1337440"/>
              <a:ext cx="2500062" cy="1543223"/>
            </a:xfrm>
            <a:custGeom>
              <a:avLst/>
              <a:gdLst/>
              <a:ahLst/>
              <a:cxnLst/>
              <a:rect l="l" t="t" r="r" b="b"/>
              <a:pathLst>
                <a:path w="47435" h="29279" extrusionOk="0">
                  <a:moveTo>
                    <a:pt x="2399" y="1"/>
                  </a:moveTo>
                  <a:cubicBezTo>
                    <a:pt x="1067" y="1"/>
                    <a:pt x="1" y="1067"/>
                    <a:pt x="1" y="2389"/>
                  </a:cubicBezTo>
                  <a:lnTo>
                    <a:pt x="1" y="26880"/>
                  </a:lnTo>
                  <a:cubicBezTo>
                    <a:pt x="1" y="28213"/>
                    <a:pt x="1067" y="29279"/>
                    <a:pt x="2399" y="29279"/>
                  </a:cubicBezTo>
                  <a:lnTo>
                    <a:pt x="45046" y="29279"/>
                  </a:lnTo>
                  <a:cubicBezTo>
                    <a:pt x="46368" y="29279"/>
                    <a:pt x="47434" y="28213"/>
                    <a:pt x="47434" y="26880"/>
                  </a:cubicBezTo>
                  <a:lnTo>
                    <a:pt x="47434" y="2389"/>
                  </a:lnTo>
                  <a:cubicBezTo>
                    <a:pt x="47434" y="1067"/>
                    <a:pt x="46368" y="1"/>
                    <a:pt x="450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3"/>
            <p:cNvSpPr/>
            <p:nvPr/>
          </p:nvSpPr>
          <p:spPr>
            <a:xfrm>
              <a:off x="1512558" y="1364478"/>
              <a:ext cx="2445986" cy="1489198"/>
            </a:xfrm>
            <a:custGeom>
              <a:avLst/>
              <a:gdLst/>
              <a:ahLst/>
              <a:cxnLst/>
              <a:rect l="l" t="t" r="r" b="b"/>
              <a:pathLst>
                <a:path w="46409" h="28254" extrusionOk="0">
                  <a:moveTo>
                    <a:pt x="1927" y="0"/>
                  </a:moveTo>
                  <a:cubicBezTo>
                    <a:pt x="861" y="0"/>
                    <a:pt x="0" y="862"/>
                    <a:pt x="0" y="1917"/>
                  </a:cubicBezTo>
                  <a:lnTo>
                    <a:pt x="0" y="26244"/>
                  </a:lnTo>
                  <a:cubicBezTo>
                    <a:pt x="0" y="27351"/>
                    <a:pt x="902" y="28253"/>
                    <a:pt x="2009" y="28253"/>
                  </a:cubicBezTo>
                  <a:lnTo>
                    <a:pt x="44399" y="28253"/>
                  </a:lnTo>
                  <a:cubicBezTo>
                    <a:pt x="45507" y="28253"/>
                    <a:pt x="46409" y="27351"/>
                    <a:pt x="46409" y="26244"/>
                  </a:cubicBezTo>
                  <a:lnTo>
                    <a:pt x="46409" y="1917"/>
                  </a:lnTo>
                  <a:cubicBezTo>
                    <a:pt x="46409" y="862"/>
                    <a:pt x="45548" y="0"/>
                    <a:pt x="444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3"/>
            <p:cNvSpPr/>
            <p:nvPr/>
          </p:nvSpPr>
          <p:spPr>
            <a:xfrm>
              <a:off x="1507657" y="1364478"/>
              <a:ext cx="2450888" cy="182684"/>
            </a:xfrm>
            <a:custGeom>
              <a:avLst/>
              <a:gdLst/>
              <a:ahLst/>
              <a:cxnLst/>
              <a:rect l="l" t="t" r="r" b="b"/>
              <a:pathLst>
                <a:path w="46502" h="3466" extrusionOk="0">
                  <a:moveTo>
                    <a:pt x="1918" y="0"/>
                  </a:moveTo>
                  <a:cubicBezTo>
                    <a:pt x="852" y="0"/>
                    <a:pt x="1" y="862"/>
                    <a:pt x="1" y="1917"/>
                  </a:cubicBezTo>
                  <a:lnTo>
                    <a:pt x="1" y="3465"/>
                  </a:lnTo>
                  <a:lnTo>
                    <a:pt x="46502" y="3465"/>
                  </a:lnTo>
                  <a:lnTo>
                    <a:pt x="46502" y="1917"/>
                  </a:lnTo>
                  <a:cubicBezTo>
                    <a:pt x="46502" y="862"/>
                    <a:pt x="45641" y="0"/>
                    <a:pt x="44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3"/>
            <p:cNvSpPr/>
            <p:nvPr/>
          </p:nvSpPr>
          <p:spPr>
            <a:xfrm>
              <a:off x="1621660" y="1432575"/>
              <a:ext cx="47066" cy="46488"/>
            </a:xfrm>
            <a:custGeom>
              <a:avLst/>
              <a:gdLst/>
              <a:ahLst/>
              <a:cxnLst/>
              <a:rect l="l" t="t" r="r" b="b"/>
              <a:pathLst>
                <a:path w="893" h="882" extrusionOk="0">
                  <a:moveTo>
                    <a:pt x="452" y="0"/>
                  </a:moveTo>
                  <a:cubicBezTo>
                    <a:pt x="206" y="0"/>
                    <a:pt x="1" y="195"/>
                    <a:pt x="1" y="441"/>
                  </a:cubicBezTo>
                  <a:cubicBezTo>
                    <a:pt x="1" y="687"/>
                    <a:pt x="206" y="882"/>
                    <a:pt x="452" y="882"/>
                  </a:cubicBezTo>
                  <a:cubicBezTo>
                    <a:pt x="688" y="882"/>
                    <a:pt x="893" y="687"/>
                    <a:pt x="893" y="441"/>
                  </a:cubicBezTo>
                  <a:cubicBezTo>
                    <a:pt x="893" y="195"/>
                    <a:pt x="688" y="0"/>
                    <a:pt x="452" y="0"/>
                  </a:cubicBezTo>
                  <a:close/>
                </a:path>
              </a:pathLst>
            </a:custGeom>
            <a:solidFill>
              <a:srgbClr val="D5EC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3"/>
            <p:cNvSpPr/>
            <p:nvPr/>
          </p:nvSpPr>
          <p:spPr>
            <a:xfrm>
              <a:off x="1761069" y="1432575"/>
              <a:ext cx="46539" cy="46488"/>
            </a:xfrm>
            <a:custGeom>
              <a:avLst/>
              <a:gdLst/>
              <a:ahLst/>
              <a:cxnLst/>
              <a:rect l="l" t="t" r="r" b="b"/>
              <a:pathLst>
                <a:path w="883" h="882" extrusionOk="0">
                  <a:moveTo>
                    <a:pt x="442" y="0"/>
                  </a:moveTo>
                  <a:cubicBezTo>
                    <a:pt x="196" y="0"/>
                    <a:pt x="1" y="195"/>
                    <a:pt x="1" y="441"/>
                  </a:cubicBezTo>
                  <a:cubicBezTo>
                    <a:pt x="1" y="687"/>
                    <a:pt x="196" y="882"/>
                    <a:pt x="442" y="882"/>
                  </a:cubicBezTo>
                  <a:cubicBezTo>
                    <a:pt x="688" y="882"/>
                    <a:pt x="882" y="687"/>
                    <a:pt x="882" y="441"/>
                  </a:cubicBezTo>
                  <a:cubicBezTo>
                    <a:pt x="882" y="195"/>
                    <a:pt x="688" y="0"/>
                    <a:pt x="442" y="0"/>
                  </a:cubicBezTo>
                  <a:close/>
                </a:path>
              </a:pathLst>
            </a:custGeom>
            <a:solidFill>
              <a:srgbClr val="D5EC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3"/>
            <p:cNvSpPr/>
            <p:nvPr/>
          </p:nvSpPr>
          <p:spPr>
            <a:xfrm>
              <a:off x="1892361" y="1432575"/>
              <a:ext cx="54655" cy="46857"/>
            </a:xfrm>
            <a:custGeom>
              <a:avLst/>
              <a:gdLst/>
              <a:ahLst/>
              <a:cxnLst/>
              <a:rect l="l" t="t" r="r" b="b"/>
              <a:pathLst>
                <a:path w="1037" h="889" extrusionOk="0">
                  <a:moveTo>
                    <a:pt x="596" y="0"/>
                  </a:moveTo>
                  <a:cubicBezTo>
                    <a:pt x="196" y="0"/>
                    <a:pt x="1" y="472"/>
                    <a:pt x="278" y="759"/>
                  </a:cubicBezTo>
                  <a:cubicBezTo>
                    <a:pt x="370" y="848"/>
                    <a:pt x="482" y="888"/>
                    <a:pt x="591" y="888"/>
                  </a:cubicBezTo>
                  <a:cubicBezTo>
                    <a:pt x="820" y="888"/>
                    <a:pt x="1036" y="712"/>
                    <a:pt x="1036" y="441"/>
                  </a:cubicBezTo>
                  <a:cubicBezTo>
                    <a:pt x="1036" y="195"/>
                    <a:pt x="842" y="0"/>
                    <a:pt x="596" y="0"/>
                  </a:cubicBezTo>
                  <a:close/>
                </a:path>
              </a:pathLst>
            </a:custGeom>
            <a:solidFill>
              <a:srgbClr val="D5EC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3"/>
            <p:cNvSpPr/>
            <p:nvPr/>
          </p:nvSpPr>
          <p:spPr>
            <a:xfrm>
              <a:off x="1639001" y="2608303"/>
              <a:ext cx="1394574" cy="53"/>
            </a:xfrm>
            <a:custGeom>
              <a:avLst/>
              <a:gdLst/>
              <a:ahLst/>
              <a:cxnLst/>
              <a:rect l="l" t="t" r="r" b="b"/>
              <a:pathLst>
                <a:path w="26460" h="1" fill="none" extrusionOk="0">
                  <a:moveTo>
                    <a:pt x="0" y="0"/>
                  </a:moveTo>
                  <a:lnTo>
                    <a:pt x="26459"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3"/>
            <p:cNvSpPr/>
            <p:nvPr/>
          </p:nvSpPr>
          <p:spPr>
            <a:xfrm>
              <a:off x="1639001" y="2688786"/>
              <a:ext cx="1089834" cy="53"/>
            </a:xfrm>
            <a:custGeom>
              <a:avLst/>
              <a:gdLst/>
              <a:ahLst/>
              <a:cxnLst/>
              <a:rect l="l" t="t" r="r" b="b"/>
              <a:pathLst>
                <a:path w="20678" h="1" fill="none" extrusionOk="0">
                  <a:moveTo>
                    <a:pt x="0" y="1"/>
                  </a:moveTo>
                  <a:lnTo>
                    <a:pt x="20677" y="1"/>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 name="Google Shape;608;p3"/>
            <p:cNvSpPr/>
            <p:nvPr/>
          </p:nvSpPr>
          <p:spPr>
            <a:xfrm>
              <a:off x="1639001" y="2769321"/>
              <a:ext cx="678630" cy="53"/>
            </a:xfrm>
            <a:custGeom>
              <a:avLst/>
              <a:gdLst/>
              <a:ahLst/>
              <a:cxnLst/>
              <a:rect l="l" t="t" r="r" b="b"/>
              <a:pathLst>
                <a:path w="12876" h="1" fill="none" extrusionOk="0">
                  <a:moveTo>
                    <a:pt x="0" y="0"/>
                  </a:moveTo>
                  <a:lnTo>
                    <a:pt x="12876"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3"/>
            <p:cNvSpPr/>
            <p:nvPr/>
          </p:nvSpPr>
          <p:spPr>
            <a:xfrm>
              <a:off x="3229680" y="2608303"/>
              <a:ext cx="129180" cy="53"/>
            </a:xfrm>
            <a:custGeom>
              <a:avLst/>
              <a:gdLst/>
              <a:ahLst/>
              <a:cxnLst/>
              <a:rect l="l" t="t" r="r" b="b"/>
              <a:pathLst>
                <a:path w="2451" h="1" fill="none" extrusionOk="0">
                  <a:moveTo>
                    <a:pt x="0" y="0"/>
                  </a:moveTo>
                  <a:lnTo>
                    <a:pt x="2451"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3"/>
            <p:cNvSpPr/>
            <p:nvPr/>
          </p:nvSpPr>
          <p:spPr>
            <a:xfrm>
              <a:off x="3229680" y="2688786"/>
              <a:ext cx="129180" cy="53"/>
            </a:xfrm>
            <a:custGeom>
              <a:avLst/>
              <a:gdLst/>
              <a:ahLst/>
              <a:cxnLst/>
              <a:rect l="l" t="t" r="r" b="b"/>
              <a:pathLst>
                <a:path w="2451" h="1" fill="none" extrusionOk="0">
                  <a:moveTo>
                    <a:pt x="0" y="1"/>
                  </a:moveTo>
                  <a:lnTo>
                    <a:pt x="2451" y="1"/>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3229680" y="2769321"/>
              <a:ext cx="129180" cy="53"/>
            </a:xfrm>
            <a:custGeom>
              <a:avLst/>
              <a:gdLst/>
              <a:ahLst/>
              <a:cxnLst/>
              <a:rect l="l" t="t" r="r" b="b"/>
              <a:pathLst>
                <a:path w="2451" h="1" fill="none" extrusionOk="0">
                  <a:moveTo>
                    <a:pt x="0" y="0"/>
                  </a:moveTo>
                  <a:lnTo>
                    <a:pt x="2451"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3"/>
            <p:cNvSpPr/>
            <p:nvPr/>
          </p:nvSpPr>
          <p:spPr>
            <a:xfrm>
              <a:off x="3466332" y="2608303"/>
              <a:ext cx="129180" cy="53"/>
            </a:xfrm>
            <a:custGeom>
              <a:avLst/>
              <a:gdLst/>
              <a:ahLst/>
              <a:cxnLst/>
              <a:rect l="l" t="t" r="r" b="b"/>
              <a:pathLst>
                <a:path w="2451" h="1" fill="none" extrusionOk="0">
                  <a:moveTo>
                    <a:pt x="1" y="0"/>
                  </a:moveTo>
                  <a:lnTo>
                    <a:pt x="2451"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3"/>
            <p:cNvSpPr/>
            <p:nvPr/>
          </p:nvSpPr>
          <p:spPr>
            <a:xfrm>
              <a:off x="3466332" y="2688786"/>
              <a:ext cx="129180" cy="53"/>
            </a:xfrm>
            <a:custGeom>
              <a:avLst/>
              <a:gdLst/>
              <a:ahLst/>
              <a:cxnLst/>
              <a:rect l="l" t="t" r="r" b="b"/>
              <a:pathLst>
                <a:path w="2451" h="1" fill="none" extrusionOk="0">
                  <a:moveTo>
                    <a:pt x="1" y="1"/>
                  </a:moveTo>
                  <a:lnTo>
                    <a:pt x="2451" y="1"/>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3"/>
            <p:cNvSpPr/>
            <p:nvPr/>
          </p:nvSpPr>
          <p:spPr>
            <a:xfrm>
              <a:off x="3466332" y="2769321"/>
              <a:ext cx="129180" cy="53"/>
            </a:xfrm>
            <a:custGeom>
              <a:avLst/>
              <a:gdLst/>
              <a:ahLst/>
              <a:cxnLst/>
              <a:rect l="l" t="t" r="r" b="b"/>
              <a:pathLst>
                <a:path w="2451" h="1" fill="none" extrusionOk="0">
                  <a:moveTo>
                    <a:pt x="1" y="0"/>
                  </a:moveTo>
                  <a:lnTo>
                    <a:pt x="2451" y="0"/>
                  </a:lnTo>
                </a:path>
              </a:pathLst>
            </a:custGeom>
            <a:noFill/>
            <a:ln w="9750" cap="rnd" cmpd="sng">
              <a:solidFill>
                <a:srgbClr val="B9DB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3"/>
            <p:cNvSpPr/>
            <p:nvPr/>
          </p:nvSpPr>
          <p:spPr>
            <a:xfrm>
              <a:off x="3702983" y="2608303"/>
              <a:ext cx="129180" cy="53"/>
            </a:xfrm>
            <a:custGeom>
              <a:avLst/>
              <a:gdLst/>
              <a:ahLst/>
              <a:cxnLst/>
              <a:rect l="l" t="t" r="r" b="b"/>
              <a:pathLst>
                <a:path w="2451" h="1" fill="none" extrusionOk="0">
                  <a:moveTo>
                    <a:pt x="1" y="0"/>
                  </a:moveTo>
                  <a:lnTo>
                    <a:pt x="2451"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3"/>
            <p:cNvSpPr/>
            <p:nvPr/>
          </p:nvSpPr>
          <p:spPr>
            <a:xfrm>
              <a:off x="3702983" y="2688786"/>
              <a:ext cx="129180" cy="53"/>
            </a:xfrm>
            <a:custGeom>
              <a:avLst/>
              <a:gdLst/>
              <a:ahLst/>
              <a:cxnLst/>
              <a:rect l="l" t="t" r="r" b="b"/>
              <a:pathLst>
                <a:path w="2451" h="1" fill="none" extrusionOk="0">
                  <a:moveTo>
                    <a:pt x="1" y="1"/>
                  </a:moveTo>
                  <a:lnTo>
                    <a:pt x="2451" y="1"/>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3"/>
            <p:cNvSpPr/>
            <p:nvPr/>
          </p:nvSpPr>
          <p:spPr>
            <a:xfrm>
              <a:off x="3702983" y="2769321"/>
              <a:ext cx="129180" cy="53"/>
            </a:xfrm>
            <a:custGeom>
              <a:avLst/>
              <a:gdLst/>
              <a:ahLst/>
              <a:cxnLst/>
              <a:rect l="l" t="t" r="r" b="b"/>
              <a:pathLst>
                <a:path w="2451" h="1" fill="none" extrusionOk="0">
                  <a:moveTo>
                    <a:pt x="1" y="0"/>
                  </a:moveTo>
                  <a:lnTo>
                    <a:pt x="2451" y="0"/>
                  </a:lnTo>
                </a:path>
              </a:pathLst>
            </a:custGeom>
            <a:noFill/>
            <a:ln w="97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3"/>
            <p:cNvSpPr/>
            <p:nvPr/>
          </p:nvSpPr>
          <p:spPr>
            <a:xfrm>
              <a:off x="3822943" y="1592487"/>
              <a:ext cx="53" cy="309657"/>
            </a:xfrm>
            <a:custGeom>
              <a:avLst/>
              <a:gdLst/>
              <a:ahLst/>
              <a:cxnLst/>
              <a:rect l="l" t="t" r="r" b="b"/>
              <a:pathLst>
                <a:path w="1" h="5875" fill="none" extrusionOk="0">
                  <a:moveTo>
                    <a:pt x="1" y="1"/>
                  </a:moveTo>
                  <a:lnTo>
                    <a:pt x="1"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3"/>
            <p:cNvSpPr/>
            <p:nvPr/>
          </p:nvSpPr>
          <p:spPr>
            <a:xfrm>
              <a:off x="3822943" y="1688677"/>
              <a:ext cx="53" cy="140518"/>
            </a:xfrm>
            <a:custGeom>
              <a:avLst/>
              <a:gdLst/>
              <a:ahLst/>
              <a:cxnLst/>
              <a:rect l="l" t="t" r="r" b="b"/>
              <a:pathLst>
                <a:path w="1" h="2666" fill="none" extrusionOk="0">
                  <a:moveTo>
                    <a:pt x="1" y="0"/>
                  </a:moveTo>
                  <a:lnTo>
                    <a:pt x="1" y="2666"/>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3"/>
            <p:cNvSpPr/>
            <p:nvPr/>
          </p:nvSpPr>
          <p:spPr>
            <a:xfrm>
              <a:off x="3753792" y="1644878"/>
              <a:ext cx="53" cy="309657"/>
            </a:xfrm>
            <a:custGeom>
              <a:avLst/>
              <a:gdLst/>
              <a:ahLst/>
              <a:cxnLst/>
              <a:rect l="l" t="t" r="r" b="b"/>
              <a:pathLst>
                <a:path w="1" h="5875" fill="none" extrusionOk="0">
                  <a:moveTo>
                    <a:pt x="0" y="1"/>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3"/>
            <p:cNvSpPr/>
            <p:nvPr/>
          </p:nvSpPr>
          <p:spPr>
            <a:xfrm>
              <a:off x="3753792" y="1789189"/>
              <a:ext cx="53" cy="92449"/>
            </a:xfrm>
            <a:custGeom>
              <a:avLst/>
              <a:gdLst/>
              <a:ahLst/>
              <a:cxnLst/>
              <a:rect l="l" t="t" r="r" b="b"/>
              <a:pathLst>
                <a:path w="1" h="1754" fill="none" extrusionOk="0">
                  <a:moveTo>
                    <a:pt x="0" y="0"/>
                  </a:moveTo>
                  <a:lnTo>
                    <a:pt x="0" y="1753"/>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3"/>
            <p:cNvSpPr/>
            <p:nvPr/>
          </p:nvSpPr>
          <p:spPr>
            <a:xfrm>
              <a:off x="3685169" y="1671916"/>
              <a:ext cx="53" cy="309657"/>
            </a:xfrm>
            <a:custGeom>
              <a:avLst/>
              <a:gdLst/>
              <a:ahLst/>
              <a:cxnLst/>
              <a:rect l="l" t="t" r="r" b="b"/>
              <a:pathLst>
                <a:path w="1" h="5875" fill="none" extrusionOk="0">
                  <a:moveTo>
                    <a:pt x="0" y="0"/>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3"/>
            <p:cNvSpPr/>
            <p:nvPr/>
          </p:nvSpPr>
          <p:spPr>
            <a:xfrm>
              <a:off x="3685169" y="1829667"/>
              <a:ext cx="53" cy="145420"/>
            </a:xfrm>
            <a:custGeom>
              <a:avLst/>
              <a:gdLst/>
              <a:ahLst/>
              <a:cxnLst/>
              <a:rect l="l" t="t" r="r" b="b"/>
              <a:pathLst>
                <a:path w="1" h="2759" fill="none" extrusionOk="0">
                  <a:moveTo>
                    <a:pt x="0" y="1"/>
                  </a:moveTo>
                  <a:lnTo>
                    <a:pt x="0" y="2759"/>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3"/>
            <p:cNvSpPr/>
            <p:nvPr/>
          </p:nvSpPr>
          <p:spPr>
            <a:xfrm>
              <a:off x="3616545" y="1656790"/>
              <a:ext cx="53" cy="309657"/>
            </a:xfrm>
            <a:custGeom>
              <a:avLst/>
              <a:gdLst/>
              <a:ahLst/>
              <a:cxnLst/>
              <a:rect l="l" t="t" r="r" b="b"/>
              <a:pathLst>
                <a:path w="1" h="5875" fill="none" extrusionOk="0">
                  <a:moveTo>
                    <a:pt x="0" y="0"/>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3"/>
            <p:cNvSpPr/>
            <p:nvPr/>
          </p:nvSpPr>
          <p:spPr>
            <a:xfrm>
              <a:off x="3616545" y="1702170"/>
              <a:ext cx="53" cy="191328"/>
            </a:xfrm>
            <a:custGeom>
              <a:avLst/>
              <a:gdLst/>
              <a:ahLst/>
              <a:cxnLst/>
              <a:rect l="l" t="t" r="r" b="b"/>
              <a:pathLst>
                <a:path w="1" h="3630" fill="none" extrusionOk="0">
                  <a:moveTo>
                    <a:pt x="0" y="1"/>
                  </a:moveTo>
                  <a:lnTo>
                    <a:pt x="0" y="3630"/>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3"/>
            <p:cNvSpPr/>
            <p:nvPr/>
          </p:nvSpPr>
          <p:spPr>
            <a:xfrm>
              <a:off x="3547394" y="1762677"/>
              <a:ext cx="53" cy="232387"/>
            </a:xfrm>
            <a:custGeom>
              <a:avLst/>
              <a:gdLst/>
              <a:ahLst/>
              <a:cxnLst/>
              <a:rect l="l" t="t" r="r" b="b"/>
              <a:pathLst>
                <a:path w="1" h="4409" fill="none" extrusionOk="0">
                  <a:moveTo>
                    <a:pt x="0" y="1"/>
                  </a:moveTo>
                  <a:lnTo>
                    <a:pt x="0" y="4409"/>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
            <p:cNvSpPr/>
            <p:nvPr/>
          </p:nvSpPr>
          <p:spPr>
            <a:xfrm>
              <a:off x="3547394" y="1822657"/>
              <a:ext cx="53" cy="102200"/>
            </a:xfrm>
            <a:custGeom>
              <a:avLst/>
              <a:gdLst/>
              <a:ahLst/>
              <a:cxnLst/>
              <a:rect l="l" t="t" r="r" b="b"/>
              <a:pathLst>
                <a:path w="1" h="1939" fill="none" extrusionOk="0">
                  <a:moveTo>
                    <a:pt x="0" y="1"/>
                  </a:moveTo>
                  <a:lnTo>
                    <a:pt x="0" y="1938"/>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
            <p:cNvSpPr/>
            <p:nvPr/>
          </p:nvSpPr>
          <p:spPr>
            <a:xfrm>
              <a:off x="3478770" y="1796199"/>
              <a:ext cx="53" cy="276135"/>
            </a:xfrm>
            <a:custGeom>
              <a:avLst/>
              <a:gdLst/>
              <a:ahLst/>
              <a:cxnLst/>
              <a:rect l="l" t="t" r="r" b="b"/>
              <a:pathLst>
                <a:path w="1" h="5239" fill="none" extrusionOk="0">
                  <a:moveTo>
                    <a:pt x="0" y="0"/>
                  </a:moveTo>
                  <a:lnTo>
                    <a:pt x="0" y="5239"/>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3"/>
            <p:cNvSpPr/>
            <p:nvPr/>
          </p:nvSpPr>
          <p:spPr>
            <a:xfrm>
              <a:off x="3478770" y="1868618"/>
              <a:ext cx="53" cy="164289"/>
            </a:xfrm>
            <a:custGeom>
              <a:avLst/>
              <a:gdLst/>
              <a:ahLst/>
              <a:cxnLst/>
              <a:rect l="l" t="t" r="r" b="b"/>
              <a:pathLst>
                <a:path w="1" h="3117" fill="none" extrusionOk="0">
                  <a:moveTo>
                    <a:pt x="0" y="0"/>
                  </a:moveTo>
                  <a:lnTo>
                    <a:pt x="0" y="3116"/>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3"/>
            <p:cNvSpPr/>
            <p:nvPr/>
          </p:nvSpPr>
          <p:spPr>
            <a:xfrm>
              <a:off x="3410147" y="1747023"/>
              <a:ext cx="53" cy="240504"/>
            </a:xfrm>
            <a:custGeom>
              <a:avLst/>
              <a:gdLst/>
              <a:ahLst/>
              <a:cxnLst/>
              <a:rect l="l" t="t" r="r" b="b"/>
              <a:pathLst>
                <a:path w="1" h="4563" fill="none" extrusionOk="0">
                  <a:moveTo>
                    <a:pt x="0" y="0"/>
                  </a:moveTo>
                  <a:lnTo>
                    <a:pt x="0" y="4562"/>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
            <p:cNvSpPr/>
            <p:nvPr/>
          </p:nvSpPr>
          <p:spPr>
            <a:xfrm>
              <a:off x="3410147" y="1803736"/>
              <a:ext cx="53" cy="136249"/>
            </a:xfrm>
            <a:custGeom>
              <a:avLst/>
              <a:gdLst/>
              <a:ahLst/>
              <a:cxnLst/>
              <a:rect l="l" t="t" r="r" b="b"/>
              <a:pathLst>
                <a:path w="1" h="2585" fill="none" extrusionOk="0">
                  <a:moveTo>
                    <a:pt x="0" y="1"/>
                  </a:moveTo>
                  <a:lnTo>
                    <a:pt x="0" y="2584"/>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
            <p:cNvSpPr/>
            <p:nvPr/>
          </p:nvSpPr>
          <p:spPr>
            <a:xfrm>
              <a:off x="3341523" y="1650834"/>
              <a:ext cx="53" cy="288046"/>
            </a:xfrm>
            <a:custGeom>
              <a:avLst/>
              <a:gdLst/>
              <a:ahLst/>
              <a:cxnLst/>
              <a:rect l="l" t="t" r="r" b="b"/>
              <a:pathLst>
                <a:path w="1" h="5465" fill="none" extrusionOk="0">
                  <a:moveTo>
                    <a:pt x="0" y="1"/>
                  </a:moveTo>
                  <a:lnTo>
                    <a:pt x="0" y="546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3"/>
            <p:cNvSpPr/>
            <p:nvPr/>
          </p:nvSpPr>
          <p:spPr>
            <a:xfrm>
              <a:off x="3341523" y="1706492"/>
              <a:ext cx="53" cy="181050"/>
            </a:xfrm>
            <a:custGeom>
              <a:avLst/>
              <a:gdLst/>
              <a:ahLst/>
              <a:cxnLst/>
              <a:rect l="l" t="t" r="r" b="b"/>
              <a:pathLst>
                <a:path w="1" h="3435" fill="none" extrusionOk="0">
                  <a:moveTo>
                    <a:pt x="0" y="1"/>
                  </a:moveTo>
                  <a:lnTo>
                    <a:pt x="0" y="3435"/>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3"/>
            <p:cNvSpPr/>
            <p:nvPr/>
          </p:nvSpPr>
          <p:spPr>
            <a:xfrm>
              <a:off x="3272372" y="1787028"/>
              <a:ext cx="53" cy="228592"/>
            </a:xfrm>
            <a:custGeom>
              <a:avLst/>
              <a:gdLst/>
              <a:ahLst/>
              <a:cxnLst/>
              <a:rect l="l" t="t" r="r" b="b"/>
              <a:pathLst>
                <a:path w="1" h="4337" fill="none" extrusionOk="0">
                  <a:moveTo>
                    <a:pt x="0" y="0"/>
                  </a:moveTo>
                  <a:lnTo>
                    <a:pt x="0" y="4336"/>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3"/>
            <p:cNvSpPr/>
            <p:nvPr/>
          </p:nvSpPr>
          <p:spPr>
            <a:xfrm>
              <a:off x="3272372" y="1841579"/>
              <a:ext cx="53" cy="110791"/>
            </a:xfrm>
            <a:custGeom>
              <a:avLst/>
              <a:gdLst/>
              <a:ahLst/>
              <a:cxnLst/>
              <a:rect l="l" t="t" r="r" b="b"/>
              <a:pathLst>
                <a:path w="1" h="2102" fill="none" extrusionOk="0">
                  <a:moveTo>
                    <a:pt x="0" y="0"/>
                  </a:moveTo>
                  <a:lnTo>
                    <a:pt x="0" y="2102"/>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3"/>
            <p:cNvSpPr/>
            <p:nvPr/>
          </p:nvSpPr>
          <p:spPr>
            <a:xfrm>
              <a:off x="3203748" y="1880477"/>
              <a:ext cx="53" cy="230226"/>
            </a:xfrm>
            <a:custGeom>
              <a:avLst/>
              <a:gdLst/>
              <a:ahLst/>
              <a:cxnLst/>
              <a:rect l="l" t="t" r="r" b="b"/>
              <a:pathLst>
                <a:path w="1" h="4368" fill="none" extrusionOk="0">
                  <a:moveTo>
                    <a:pt x="0" y="1"/>
                  </a:moveTo>
                  <a:lnTo>
                    <a:pt x="0" y="4368"/>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3"/>
            <p:cNvSpPr/>
            <p:nvPr/>
          </p:nvSpPr>
          <p:spPr>
            <a:xfrm>
              <a:off x="3203748" y="1953422"/>
              <a:ext cx="53" cy="84332"/>
            </a:xfrm>
            <a:custGeom>
              <a:avLst/>
              <a:gdLst/>
              <a:ahLst/>
              <a:cxnLst/>
              <a:rect l="l" t="t" r="r" b="b"/>
              <a:pathLst>
                <a:path w="1" h="1600" fill="none" extrusionOk="0">
                  <a:moveTo>
                    <a:pt x="0" y="0"/>
                  </a:moveTo>
                  <a:lnTo>
                    <a:pt x="0" y="1600"/>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3"/>
            <p:cNvSpPr/>
            <p:nvPr/>
          </p:nvSpPr>
          <p:spPr>
            <a:xfrm>
              <a:off x="3135125" y="1821023"/>
              <a:ext cx="53" cy="234548"/>
            </a:xfrm>
            <a:custGeom>
              <a:avLst/>
              <a:gdLst/>
              <a:ahLst/>
              <a:cxnLst/>
              <a:rect l="l" t="t" r="r" b="b"/>
              <a:pathLst>
                <a:path w="1" h="4450" fill="none" extrusionOk="0">
                  <a:moveTo>
                    <a:pt x="0" y="1"/>
                  </a:moveTo>
                  <a:lnTo>
                    <a:pt x="0" y="4450"/>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3"/>
            <p:cNvSpPr/>
            <p:nvPr/>
          </p:nvSpPr>
          <p:spPr>
            <a:xfrm>
              <a:off x="3135125" y="1893442"/>
              <a:ext cx="53" cy="88654"/>
            </a:xfrm>
            <a:custGeom>
              <a:avLst/>
              <a:gdLst/>
              <a:ahLst/>
              <a:cxnLst/>
              <a:rect l="l" t="t" r="r" b="b"/>
              <a:pathLst>
                <a:path w="1" h="1682" fill="none" extrusionOk="0">
                  <a:moveTo>
                    <a:pt x="0" y="1"/>
                  </a:moveTo>
                  <a:lnTo>
                    <a:pt x="0" y="1682"/>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3"/>
            <p:cNvSpPr/>
            <p:nvPr/>
          </p:nvSpPr>
          <p:spPr>
            <a:xfrm>
              <a:off x="3066501" y="1880477"/>
              <a:ext cx="53" cy="284831"/>
            </a:xfrm>
            <a:custGeom>
              <a:avLst/>
              <a:gdLst/>
              <a:ahLst/>
              <a:cxnLst/>
              <a:rect l="l" t="t" r="r" b="b"/>
              <a:pathLst>
                <a:path w="1" h="5404" fill="none" extrusionOk="0">
                  <a:moveTo>
                    <a:pt x="0" y="1"/>
                  </a:moveTo>
                  <a:lnTo>
                    <a:pt x="0" y="5403"/>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3"/>
            <p:cNvSpPr/>
            <p:nvPr/>
          </p:nvSpPr>
          <p:spPr>
            <a:xfrm>
              <a:off x="3066501" y="1953422"/>
              <a:ext cx="53" cy="164289"/>
            </a:xfrm>
            <a:custGeom>
              <a:avLst/>
              <a:gdLst/>
              <a:ahLst/>
              <a:cxnLst/>
              <a:rect l="l" t="t" r="r" b="b"/>
              <a:pathLst>
                <a:path w="1" h="3117" fill="none" extrusionOk="0">
                  <a:moveTo>
                    <a:pt x="0" y="0"/>
                  </a:moveTo>
                  <a:lnTo>
                    <a:pt x="0" y="3117"/>
                  </a:lnTo>
                </a:path>
              </a:pathLst>
            </a:custGeom>
            <a:noFill/>
            <a:ln w="20250" cap="flat" cmpd="sng">
              <a:solidFill>
                <a:schemeClr val="accent1"/>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3"/>
            <p:cNvSpPr/>
            <p:nvPr/>
          </p:nvSpPr>
          <p:spPr>
            <a:xfrm>
              <a:off x="2997350" y="1880477"/>
              <a:ext cx="53" cy="197284"/>
            </a:xfrm>
            <a:custGeom>
              <a:avLst/>
              <a:gdLst/>
              <a:ahLst/>
              <a:cxnLst/>
              <a:rect l="l" t="t" r="r" b="b"/>
              <a:pathLst>
                <a:path w="1" h="3743" fill="none" extrusionOk="0">
                  <a:moveTo>
                    <a:pt x="0" y="1"/>
                  </a:moveTo>
                  <a:lnTo>
                    <a:pt x="0" y="3742"/>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3"/>
            <p:cNvSpPr/>
            <p:nvPr/>
          </p:nvSpPr>
          <p:spPr>
            <a:xfrm>
              <a:off x="2997350" y="1953422"/>
              <a:ext cx="53" cy="80010"/>
            </a:xfrm>
            <a:custGeom>
              <a:avLst/>
              <a:gdLst/>
              <a:ahLst/>
              <a:cxnLst/>
              <a:rect l="l" t="t" r="r" b="b"/>
              <a:pathLst>
                <a:path w="1" h="1518" fill="none" extrusionOk="0">
                  <a:moveTo>
                    <a:pt x="0" y="0"/>
                  </a:moveTo>
                  <a:lnTo>
                    <a:pt x="0" y="1518"/>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3"/>
            <p:cNvSpPr/>
            <p:nvPr/>
          </p:nvSpPr>
          <p:spPr>
            <a:xfrm>
              <a:off x="2928726" y="1849696"/>
              <a:ext cx="53" cy="205875"/>
            </a:xfrm>
            <a:custGeom>
              <a:avLst/>
              <a:gdLst/>
              <a:ahLst/>
              <a:cxnLst/>
              <a:rect l="l" t="t" r="r" b="b"/>
              <a:pathLst>
                <a:path w="1" h="3906" fill="none" extrusionOk="0">
                  <a:moveTo>
                    <a:pt x="0" y="0"/>
                  </a:moveTo>
                  <a:lnTo>
                    <a:pt x="0" y="3906"/>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3"/>
            <p:cNvSpPr/>
            <p:nvPr/>
          </p:nvSpPr>
          <p:spPr>
            <a:xfrm>
              <a:off x="2928726" y="1922062"/>
              <a:ext cx="53" cy="60034"/>
            </a:xfrm>
            <a:custGeom>
              <a:avLst/>
              <a:gdLst/>
              <a:ahLst/>
              <a:cxnLst/>
              <a:rect l="l" t="t" r="r" b="b"/>
              <a:pathLst>
                <a:path w="1" h="1139" fill="none" extrusionOk="0">
                  <a:moveTo>
                    <a:pt x="0" y="1"/>
                  </a:moveTo>
                  <a:lnTo>
                    <a:pt x="0" y="1139"/>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3"/>
            <p:cNvSpPr/>
            <p:nvPr/>
          </p:nvSpPr>
          <p:spPr>
            <a:xfrm>
              <a:off x="2859576" y="1880477"/>
              <a:ext cx="53" cy="394516"/>
            </a:xfrm>
            <a:custGeom>
              <a:avLst/>
              <a:gdLst/>
              <a:ahLst/>
              <a:cxnLst/>
              <a:rect l="l" t="t" r="r" b="b"/>
              <a:pathLst>
                <a:path w="1" h="7485" fill="none" extrusionOk="0">
                  <a:moveTo>
                    <a:pt x="0" y="1"/>
                  </a:moveTo>
                  <a:lnTo>
                    <a:pt x="0" y="748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3"/>
            <p:cNvSpPr/>
            <p:nvPr/>
          </p:nvSpPr>
          <p:spPr>
            <a:xfrm>
              <a:off x="2859576" y="1953422"/>
              <a:ext cx="53" cy="278296"/>
            </a:xfrm>
            <a:custGeom>
              <a:avLst/>
              <a:gdLst/>
              <a:ahLst/>
              <a:cxnLst/>
              <a:rect l="l" t="t" r="r" b="b"/>
              <a:pathLst>
                <a:path w="1" h="5280" fill="none" extrusionOk="0">
                  <a:moveTo>
                    <a:pt x="0" y="0"/>
                  </a:moveTo>
                  <a:lnTo>
                    <a:pt x="0" y="5280"/>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3"/>
            <p:cNvSpPr/>
            <p:nvPr/>
          </p:nvSpPr>
          <p:spPr>
            <a:xfrm>
              <a:off x="2790952" y="1991266"/>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3"/>
            <p:cNvSpPr/>
            <p:nvPr/>
          </p:nvSpPr>
          <p:spPr>
            <a:xfrm>
              <a:off x="2790952" y="2064212"/>
              <a:ext cx="53" cy="164289"/>
            </a:xfrm>
            <a:custGeom>
              <a:avLst/>
              <a:gdLst/>
              <a:ahLst/>
              <a:cxnLst/>
              <a:rect l="l" t="t" r="r" b="b"/>
              <a:pathLst>
                <a:path w="1" h="3117" fill="none" extrusionOk="0">
                  <a:moveTo>
                    <a:pt x="0" y="0"/>
                  </a:moveTo>
                  <a:lnTo>
                    <a:pt x="0" y="3116"/>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3"/>
            <p:cNvSpPr/>
            <p:nvPr/>
          </p:nvSpPr>
          <p:spPr>
            <a:xfrm>
              <a:off x="2722328" y="2004232"/>
              <a:ext cx="53" cy="352877"/>
            </a:xfrm>
            <a:custGeom>
              <a:avLst/>
              <a:gdLst/>
              <a:ahLst/>
              <a:cxnLst/>
              <a:rect l="l" t="t" r="r" b="b"/>
              <a:pathLst>
                <a:path w="1" h="6695" fill="none" extrusionOk="0">
                  <a:moveTo>
                    <a:pt x="0" y="0"/>
                  </a:moveTo>
                  <a:lnTo>
                    <a:pt x="0" y="669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3"/>
            <p:cNvSpPr/>
            <p:nvPr/>
          </p:nvSpPr>
          <p:spPr>
            <a:xfrm>
              <a:off x="2722328" y="2071222"/>
              <a:ext cx="53" cy="212938"/>
            </a:xfrm>
            <a:custGeom>
              <a:avLst/>
              <a:gdLst/>
              <a:ahLst/>
              <a:cxnLst/>
              <a:rect l="l" t="t" r="r" b="b"/>
              <a:pathLst>
                <a:path w="1" h="4040" fill="none" extrusionOk="0">
                  <a:moveTo>
                    <a:pt x="0" y="0"/>
                  </a:moveTo>
                  <a:lnTo>
                    <a:pt x="0" y="4039"/>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3"/>
            <p:cNvSpPr/>
            <p:nvPr/>
          </p:nvSpPr>
          <p:spPr>
            <a:xfrm>
              <a:off x="2653704" y="2206836"/>
              <a:ext cx="53" cy="285885"/>
            </a:xfrm>
            <a:custGeom>
              <a:avLst/>
              <a:gdLst/>
              <a:ahLst/>
              <a:cxnLst/>
              <a:rect l="l" t="t" r="r" b="b"/>
              <a:pathLst>
                <a:path w="1" h="5424" fill="none" extrusionOk="0">
                  <a:moveTo>
                    <a:pt x="0" y="0"/>
                  </a:moveTo>
                  <a:lnTo>
                    <a:pt x="0" y="5423"/>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3"/>
            <p:cNvSpPr/>
            <p:nvPr/>
          </p:nvSpPr>
          <p:spPr>
            <a:xfrm>
              <a:off x="2653704" y="2256011"/>
              <a:ext cx="53" cy="164289"/>
            </a:xfrm>
            <a:custGeom>
              <a:avLst/>
              <a:gdLst/>
              <a:ahLst/>
              <a:cxnLst/>
              <a:rect l="l" t="t" r="r" b="b"/>
              <a:pathLst>
                <a:path w="1" h="3117" fill="none" extrusionOk="0">
                  <a:moveTo>
                    <a:pt x="0" y="0"/>
                  </a:moveTo>
                  <a:lnTo>
                    <a:pt x="0" y="3117"/>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3"/>
            <p:cNvSpPr/>
            <p:nvPr/>
          </p:nvSpPr>
          <p:spPr>
            <a:xfrm>
              <a:off x="2584554" y="1931286"/>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3"/>
            <p:cNvSpPr/>
            <p:nvPr/>
          </p:nvSpPr>
          <p:spPr>
            <a:xfrm>
              <a:off x="2584554" y="2004232"/>
              <a:ext cx="53" cy="202660"/>
            </a:xfrm>
            <a:custGeom>
              <a:avLst/>
              <a:gdLst/>
              <a:ahLst/>
              <a:cxnLst/>
              <a:rect l="l" t="t" r="r" b="b"/>
              <a:pathLst>
                <a:path w="1" h="3845" fill="none" extrusionOk="0">
                  <a:moveTo>
                    <a:pt x="0" y="0"/>
                  </a:moveTo>
                  <a:lnTo>
                    <a:pt x="0" y="3844"/>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3"/>
            <p:cNvSpPr/>
            <p:nvPr/>
          </p:nvSpPr>
          <p:spPr>
            <a:xfrm>
              <a:off x="2515930" y="1956638"/>
              <a:ext cx="53" cy="309709"/>
            </a:xfrm>
            <a:custGeom>
              <a:avLst/>
              <a:gdLst/>
              <a:ahLst/>
              <a:cxnLst/>
              <a:rect l="l" t="t" r="r" b="b"/>
              <a:pathLst>
                <a:path w="1" h="5876" fill="none" extrusionOk="0">
                  <a:moveTo>
                    <a:pt x="0" y="1"/>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3"/>
            <p:cNvSpPr/>
            <p:nvPr/>
          </p:nvSpPr>
          <p:spPr>
            <a:xfrm>
              <a:off x="2515930" y="2073383"/>
              <a:ext cx="53" cy="120542"/>
            </a:xfrm>
            <a:custGeom>
              <a:avLst/>
              <a:gdLst/>
              <a:ahLst/>
              <a:cxnLst/>
              <a:rect l="l" t="t" r="r" b="b"/>
              <a:pathLst>
                <a:path w="1" h="2287" fill="none" extrusionOk="0">
                  <a:moveTo>
                    <a:pt x="0" y="0"/>
                  </a:moveTo>
                  <a:lnTo>
                    <a:pt x="0" y="2286"/>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3"/>
            <p:cNvSpPr/>
            <p:nvPr/>
          </p:nvSpPr>
          <p:spPr>
            <a:xfrm>
              <a:off x="2447306" y="2073383"/>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3"/>
            <p:cNvSpPr/>
            <p:nvPr/>
          </p:nvSpPr>
          <p:spPr>
            <a:xfrm>
              <a:off x="2447306" y="2205729"/>
              <a:ext cx="53" cy="104888"/>
            </a:xfrm>
            <a:custGeom>
              <a:avLst/>
              <a:gdLst/>
              <a:ahLst/>
              <a:cxnLst/>
              <a:rect l="l" t="t" r="r" b="b"/>
              <a:pathLst>
                <a:path w="1" h="1990" fill="none" extrusionOk="0">
                  <a:moveTo>
                    <a:pt x="0" y="1"/>
                  </a:moveTo>
                  <a:lnTo>
                    <a:pt x="0" y="1990"/>
                  </a:lnTo>
                </a:path>
              </a:pathLst>
            </a:custGeom>
            <a:noFill/>
            <a:ln w="20250"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3"/>
            <p:cNvSpPr/>
            <p:nvPr/>
          </p:nvSpPr>
          <p:spPr>
            <a:xfrm>
              <a:off x="2378155" y="2146329"/>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3"/>
            <p:cNvSpPr/>
            <p:nvPr/>
          </p:nvSpPr>
          <p:spPr>
            <a:xfrm>
              <a:off x="2378155" y="2300865"/>
              <a:ext cx="53" cy="82171"/>
            </a:xfrm>
            <a:custGeom>
              <a:avLst/>
              <a:gdLst/>
              <a:ahLst/>
              <a:cxnLst/>
              <a:rect l="l" t="t" r="r" b="b"/>
              <a:pathLst>
                <a:path w="1" h="1559" fill="none" extrusionOk="0">
                  <a:moveTo>
                    <a:pt x="0" y="0"/>
                  </a:moveTo>
                  <a:lnTo>
                    <a:pt x="0" y="1558"/>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3"/>
            <p:cNvSpPr/>
            <p:nvPr/>
          </p:nvSpPr>
          <p:spPr>
            <a:xfrm>
              <a:off x="2309532" y="2103109"/>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3"/>
            <p:cNvSpPr/>
            <p:nvPr/>
          </p:nvSpPr>
          <p:spPr>
            <a:xfrm>
              <a:off x="2309532" y="2240305"/>
              <a:ext cx="53" cy="100039"/>
            </a:xfrm>
            <a:custGeom>
              <a:avLst/>
              <a:gdLst/>
              <a:ahLst/>
              <a:cxnLst/>
              <a:rect l="l" t="t" r="r" b="b"/>
              <a:pathLst>
                <a:path w="1" h="1898" fill="none" extrusionOk="0">
                  <a:moveTo>
                    <a:pt x="0" y="1"/>
                  </a:moveTo>
                  <a:lnTo>
                    <a:pt x="0" y="1898"/>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3"/>
            <p:cNvSpPr/>
            <p:nvPr/>
          </p:nvSpPr>
          <p:spPr>
            <a:xfrm>
              <a:off x="2240908" y="2073383"/>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3"/>
            <p:cNvSpPr/>
            <p:nvPr/>
          </p:nvSpPr>
          <p:spPr>
            <a:xfrm>
              <a:off x="2240908" y="2185226"/>
              <a:ext cx="53" cy="125391"/>
            </a:xfrm>
            <a:custGeom>
              <a:avLst/>
              <a:gdLst/>
              <a:ahLst/>
              <a:cxnLst/>
              <a:rect l="l" t="t" r="r" b="b"/>
              <a:pathLst>
                <a:path w="1" h="2379" fill="none" extrusionOk="0">
                  <a:moveTo>
                    <a:pt x="0" y="0"/>
                  </a:moveTo>
                  <a:lnTo>
                    <a:pt x="0" y="2379"/>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3"/>
            <p:cNvSpPr/>
            <p:nvPr/>
          </p:nvSpPr>
          <p:spPr>
            <a:xfrm>
              <a:off x="2172284" y="2149544"/>
              <a:ext cx="53" cy="310236"/>
            </a:xfrm>
            <a:custGeom>
              <a:avLst/>
              <a:gdLst/>
              <a:ahLst/>
              <a:cxnLst/>
              <a:rect l="l" t="t" r="r" b="b"/>
              <a:pathLst>
                <a:path w="1" h="5886" fill="none" extrusionOk="0">
                  <a:moveTo>
                    <a:pt x="0" y="1"/>
                  </a:moveTo>
                  <a:lnTo>
                    <a:pt x="0" y="588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3"/>
            <p:cNvSpPr/>
            <p:nvPr/>
          </p:nvSpPr>
          <p:spPr>
            <a:xfrm>
              <a:off x="2172284" y="2193870"/>
              <a:ext cx="53" cy="192962"/>
            </a:xfrm>
            <a:custGeom>
              <a:avLst/>
              <a:gdLst/>
              <a:ahLst/>
              <a:cxnLst/>
              <a:rect l="l" t="t" r="r" b="b"/>
              <a:pathLst>
                <a:path w="1" h="3661" fill="none" extrusionOk="0">
                  <a:moveTo>
                    <a:pt x="0" y="0"/>
                  </a:moveTo>
                  <a:lnTo>
                    <a:pt x="0" y="3660"/>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3"/>
            <p:cNvSpPr/>
            <p:nvPr/>
          </p:nvSpPr>
          <p:spPr>
            <a:xfrm>
              <a:off x="2103133" y="2020940"/>
              <a:ext cx="53" cy="309657"/>
            </a:xfrm>
            <a:custGeom>
              <a:avLst/>
              <a:gdLst/>
              <a:ahLst/>
              <a:cxnLst/>
              <a:rect l="l" t="t" r="r" b="b"/>
              <a:pathLst>
                <a:path w="1" h="5875" fill="none" extrusionOk="0">
                  <a:moveTo>
                    <a:pt x="0" y="1"/>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2103133" y="2093886"/>
              <a:ext cx="53" cy="187006"/>
            </a:xfrm>
            <a:custGeom>
              <a:avLst/>
              <a:gdLst/>
              <a:ahLst/>
              <a:cxnLst/>
              <a:rect l="l" t="t" r="r" b="b"/>
              <a:pathLst>
                <a:path w="1" h="3548" fill="none" extrusionOk="0">
                  <a:moveTo>
                    <a:pt x="0" y="1"/>
                  </a:moveTo>
                  <a:lnTo>
                    <a:pt x="0" y="3548"/>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3"/>
            <p:cNvSpPr/>
            <p:nvPr/>
          </p:nvSpPr>
          <p:spPr>
            <a:xfrm>
              <a:off x="2034510" y="1893442"/>
              <a:ext cx="53" cy="309657"/>
            </a:xfrm>
            <a:custGeom>
              <a:avLst/>
              <a:gdLst/>
              <a:ahLst/>
              <a:cxnLst/>
              <a:rect l="l" t="t" r="r" b="b"/>
              <a:pathLst>
                <a:path w="1" h="5875" fill="none" extrusionOk="0">
                  <a:moveTo>
                    <a:pt x="0" y="1"/>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3"/>
            <p:cNvSpPr/>
            <p:nvPr/>
          </p:nvSpPr>
          <p:spPr>
            <a:xfrm>
              <a:off x="2034510" y="1966388"/>
              <a:ext cx="53" cy="189167"/>
            </a:xfrm>
            <a:custGeom>
              <a:avLst/>
              <a:gdLst/>
              <a:ahLst/>
              <a:cxnLst/>
              <a:rect l="l" t="t" r="r" b="b"/>
              <a:pathLst>
                <a:path w="1" h="3589" fill="none" extrusionOk="0">
                  <a:moveTo>
                    <a:pt x="0" y="1"/>
                  </a:moveTo>
                  <a:lnTo>
                    <a:pt x="0" y="3589"/>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3"/>
            <p:cNvSpPr/>
            <p:nvPr/>
          </p:nvSpPr>
          <p:spPr>
            <a:xfrm>
              <a:off x="1965886" y="1945833"/>
              <a:ext cx="53" cy="309709"/>
            </a:xfrm>
            <a:custGeom>
              <a:avLst/>
              <a:gdLst/>
              <a:ahLst/>
              <a:cxnLst/>
              <a:rect l="l" t="t" r="r" b="b"/>
              <a:pathLst>
                <a:path w="1" h="5876" fill="none" extrusionOk="0">
                  <a:moveTo>
                    <a:pt x="0" y="1"/>
                  </a:moveTo>
                  <a:lnTo>
                    <a:pt x="0"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3"/>
            <p:cNvSpPr/>
            <p:nvPr/>
          </p:nvSpPr>
          <p:spPr>
            <a:xfrm>
              <a:off x="1965886" y="1998276"/>
              <a:ext cx="53" cy="184845"/>
            </a:xfrm>
            <a:custGeom>
              <a:avLst/>
              <a:gdLst/>
              <a:ahLst/>
              <a:cxnLst/>
              <a:rect l="l" t="t" r="r" b="b"/>
              <a:pathLst>
                <a:path w="1" h="3507" fill="none" extrusionOk="0">
                  <a:moveTo>
                    <a:pt x="0" y="0"/>
                  </a:moveTo>
                  <a:lnTo>
                    <a:pt x="0" y="3506"/>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3"/>
            <p:cNvSpPr/>
            <p:nvPr/>
          </p:nvSpPr>
          <p:spPr>
            <a:xfrm>
              <a:off x="1897262" y="1881583"/>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3"/>
            <p:cNvSpPr/>
            <p:nvPr/>
          </p:nvSpPr>
          <p:spPr>
            <a:xfrm>
              <a:off x="1897262" y="1954477"/>
              <a:ext cx="53" cy="51390"/>
            </a:xfrm>
            <a:custGeom>
              <a:avLst/>
              <a:gdLst/>
              <a:ahLst/>
              <a:cxnLst/>
              <a:rect l="l" t="t" r="r" b="b"/>
              <a:pathLst>
                <a:path w="1" h="975" fill="none" extrusionOk="0">
                  <a:moveTo>
                    <a:pt x="0" y="1"/>
                  </a:moveTo>
                  <a:lnTo>
                    <a:pt x="0" y="975"/>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
            <p:cNvSpPr/>
            <p:nvPr/>
          </p:nvSpPr>
          <p:spPr>
            <a:xfrm>
              <a:off x="1828111" y="1811325"/>
              <a:ext cx="53" cy="309657"/>
            </a:xfrm>
            <a:custGeom>
              <a:avLst/>
              <a:gdLst/>
              <a:ahLst/>
              <a:cxnLst/>
              <a:rect l="l" t="t" r="r" b="b"/>
              <a:pathLst>
                <a:path w="1" h="5875" fill="none" extrusionOk="0">
                  <a:moveTo>
                    <a:pt x="0" y="0"/>
                  </a:moveTo>
                  <a:lnTo>
                    <a:pt x="0" y="5874"/>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3"/>
            <p:cNvSpPr/>
            <p:nvPr/>
          </p:nvSpPr>
          <p:spPr>
            <a:xfrm>
              <a:off x="1828111" y="1884271"/>
              <a:ext cx="53" cy="82171"/>
            </a:xfrm>
            <a:custGeom>
              <a:avLst/>
              <a:gdLst/>
              <a:ahLst/>
              <a:cxnLst/>
              <a:rect l="l" t="t" r="r" b="b"/>
              <a:pathLst>
                <a:path w="1" h="1559" fill="none" extrusionOk="0">
                  <a:moveTo>
                    <a:pt x="0" y="0"/>
                  </a:moveTo>
                  <a:lnTo>
                    <a:pt x="0" y="1559"/>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p3"/>
            <p:cNvSpPr/>
            <p:nvPr/>
          </p:nvSpPr>
          <p:spPr>
            <a:xfrm>
              <a:off x="1759488" y="1960960"/>
              <a:ext cx="53" cy="367477"/>
            </a:xfrm>
            <a:custGeom>
              <a:avLst/>
              <a:gdLst/>
              <a:ahLst/>
              <a:cxnLst/>
              <a:rect l="l" t="t" r="r" b="b"/>
              <a:pathLst>
                <a:path w="1" h="6972" fill="none" extrusionOk="0">
                  <a:moveTo>
                    <a:pt x="0" y="1"/>
                  </a:moveTo>
                  <a:lnTo>
                    <a:pt x="0" y="6972"/>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9" name="Google Shape;679;p3"/>
            <p:cNvSpPr/>
            <p:nvPr/>
          </p:nvSpPr>
          <p:spPr>
            <a:xfrm>
              <a:off x="1759488" y="1999330"/>
              <a:ext cx="53" cy="256738"/>
            </a:xfrm>
            <a:custGeom>
              <a:avLst/>
              <a:gdLst/>
              <a:ahLst/>
              <a:cxnLst/>
              <a:rect l="l" t="t" r="r" b="b"/>
              <a:pathLst>
                <a:path w="1" h="4871" fill="none" extrusionOk="0">
                  <a:moveTo>
                    <a:pt x="0" y="1"/>
                  </a:moveTo>
                  <a:lnTo>
                    <a:pt x="0" y="4870"/>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0" name="Google Shape;680;p3"/>
            <p:cNvSpPr/>
            <p:nvPr/>
          </p:nvSpPr>
          <p:spPr>
            <a:xfrm>
              <a:off x="1690284" y="2171154"/>
              <a:ext cx="53" cy="309657"/>
            </a:xfrm>
            <a:custGeom>
              <a:avLst/>
              <a:gdLst/>
              <a:ahLst/>
              <a:cxnLst/>
              <a:rect l="l" t="t" r="r" b="b"/>
              <a:pathLst>
                <a:path w="1" h="5875" fill="none" extrusionOk="0">
                  <a:moveTo>
                    <a:pt x="1" y="1"/>
                  </a:moveTo>
                  <a:lnTo>
                    <a:pt x="1"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3"/>
            <p:cNvSpPr/>
            <p:nvPr/>
          </p:nvSpPr>
          <p:spPr>
            <a:xfrm>
              <a:off x="1690284" y="2092832"/>
              <a:ext cx="53" cy="138884"/>
            </a:xfrm>
            <a:custGeom>
              <a:avLst/>
              <a:gdLst/>
              <a:ahLst/>
              <a:cxnLst/>
              <a:rect l="l" t="t" r="r" b="b"/>
              <a:pathLst>
                <a:path w="1" h="2635" fill="none" extrusionOk="0">
                  <a:moveTo>
                    <a:pt x="1" y="0"/>
                  </a:moveTo>
                  <a:lnTo>
                    <a:pt x="1" y="2635"/>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3"/>
            <p:cNvSpPr/>
            <p:nvPr/>
          </p:nvSpPr>
          <p:spPr>
            <a:xfrm>
              <a:off x="1621660" y="2149544"/>
              <a:ext cx="53" cy="309657"/>
            </a:xfrm>
            <a:custGeom>
              <a:avLst/>
              <a:gdLst/>
              <a:ahLst/>
              <a:cxnLst/>
              <a:rect l="l" t="t" r="r" b="b"/>
              <a:pathLst>
                <a:path w="1" h="5875" fill="none" extrusionOk="0">
                  <a:moveTo>
                    <a:pt x="1" y="1"/>
                  </a:moveTo>
                  <a:lnTo>
                    <a:pt x="1" y="5875"/>
                  </a:lnTo>
                </a:path>
              </a:pathLst>
            </a:custGeom>
            <a:noFill/>
            <a:ln w="9525" cap="flat" cmpd="sng">
              <a:solidFill>
                <a:srgbClr val="B9DBE6"/>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3" name="Google Shape;683;p3"/>
            <p:cNvSpPr/>
            <p:nvPr/>
          </p:nvSpPr>
          <p:spPr>
            <a:xfrm>
              <a:off x="1621660" y="2205729"/>
              <a:ext cx="53" cy="181103"/>
            </a:xfrm>
            <a:custGeom>
              <a:avLst/>
              <a:gdLst/>
              <a:ahLst/>
              <a:cxnLst/>
              <a:rect l="l" t="t" r="r" b="b"/>
              <a:pathLst>
                <a:path w="1" h="3436" fill="none" extrusionOk="0">
                  <a:moveTo>
                    <a:pt x="1" y="1"/>
                  </a:moveTo>
                  <a:lnTo>
                    <a:pt x="1" y="3435"/>
                  </a:lnTo>
                </a:path>
              </a:pathLst>
            </a:custGeom>
            <a:noFill/>
            <a:ln w="20250"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3"/>
            <p:cNvSpPr/>
            <p:nvPr/>
          </p:nvSpPr>
          <p:spPr>
            <a:xfrm>
              <a:off x="918663" y="1440067"/>
              <a:ext cx="258887" cy="163499"/>
            </a:xfrm>
            <a:custGeom>
              <a:avLst/>
              <a:gdLst/>
              <a:ahLst/>
              <a:cxnLst/>
              <a:rect l="l" t="t" r="r" b="b"/>
              <a:pathLst>
                <a:path w="4912" h="3102" extrusionOk="0">
                  <a:moveTo>
                    <a:pt x="3293" y="0"/>
                  </a:moveTo>
                  <a:cubicBezTo>
                    <a:pt x="1641" y="0"/>
                    <a:pt x="109" y="1272"/>
                    <a:pt x="1" y="3101"/>
                  </a:cubicBezTo>
                  <a:lnTo>
                    <a:pt x="3179" y="3101"/>
                  </a:lnTo>
                  <a:lnTo>
                    <a:pt x="4911" y="436"/>
                  </a:lnTo>
                  <a:cubicBezTo>
                    <a:pt x="4389" y="137"/>
                    <a:pt x="3835" y="0"/>
                    <a:pt x="32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5" name="Google Shape;685;p3"/>
            <p:cNvSpPr/>
            <p:nvPr/>
          </p:nvSpPr>
          <p:spPr>
            <a:xfrm>
              <a:off x="1105613" y="1474379"/>
              <a:ext cx="160012" cy="229120"/>
            </a:xfrm>
            <a:custGeom>
              <a:avLst/>
              <a:gdLst/>
              <a:ahLst/>
              <a:cxnLst/>
              <a:rect l="l" t="t" r="r" b="b"/>
              <a:pathLst>
                <a:path w="3036" h="4347" extrusionOk="0">
                  <a:moveTo>
                    <a:pt x="1692" y="0"/>
                  </a:moveTo>
                  <a:lnTo>
                    <a:pt x="1" y="2594"/>
                  </a:lnTo>
                  <a:lnTo>
                    <a:pt x="2553" y="4347"/>
                  </a:lnTo>
                  <a:cubicBezTo>
                    <a:pt x="2861" y="3834"/>
                    <a:pt x="3035" y="3250"/>
                    <a:pt x="3025" y="2645"/>
                  </a:cubicBezTo>
                  <a:cubicBezTo>
                    <a:pt x="3025" y="1599"/>
                    <a:pt x="2533" y="615"/>
                    <a:pt x="16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6" name="Google Shape;686;p3"/>
            <p:cNvSpPr/>
            <p:nvPr/>
          </p:nvSpPr>
          <p:spPr>
            <a:xfrm>
              <a:off x="918663" y="1624013"/>
              <a:ext cx="310169" cy="163604"/>
            </a:xfrm>
            <a:custGeom>
              <a:avLst/>
              <a:gdLst/>
              <a:ahLst/>
              <a:cxnLst/>
              <a:rect l="l" t="t" r="r" b="b"/>
              <a:pathLst>
                <a:path w="5885" h="3104" extrusionOk="0">
                  <a:moveTo>
                    <a:pt x="1" y="1"/>
                  </a:moveTo>
                  <a:cubicBezTo>
                    <a:pt x="83" y="1375"/>
                    <a:pt x="995" y="2543"/>
                    <a:pt x="2307" y="2953"/>
                  </a:cubicBezTo>
                  <a:cubicBezTo>
                    <a:pt x="2631" y="3054"/>
                    <a:pt x="2961" y="3103"/>
                    <a:pt x="3287" y="3103"/>
                  </a:cubicBezTo>
                  <a:cubicBezTo>
                    <a:pt x="4286" y="3103"/>
                    <a:pt x="5251" y="2647"/>
                    <a:pt x="5885" y="1836"/>
                  </a:cubicBezTo>
                  <a:lnTo>
                    <a:pt x="323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3"/>
            <p:cNvSpPr/>
            <p:nvPr/>
          </p:nvSpPr>
          <p:spPr>
            <a:xfrm>
              <a:off x="4456210" y="3117818"/>
              <a:ext cx="268585" cy="622528"/>
            </a:xfrm>
            <a:custGeom>
              <a:avLst/>
              <a:gdLst/>
              <a:ahLst/>
              <a:cxnLst/>
              <a:rect l="l" t="t" r="r" b="b"/>
              <a:pathLst>
                <a:path w="5096" h="11811" extrusionOk="0">
                  <a:moveTo>
                    <a:pt x="3645" y="1"/>
                  </a:moveTo>
                  <a:cubicBezTo>
                    <a:pt x="3334" y="1"/>
                    <a:pt x="3014" y="99"/>
                    <a:pt x="2748" y="287"/>
                  </a:cubicBezTo>
                  <a:cubicBezTo>
                    <a:pt x="1928" y="872"/>
                    <a:pt x="2502" y="1887"/>
                    <a:pt x="2174" y="2676"/>
                  </a:cubicBezTo>
                  <a:cubicBezTo>
                    <a:pt x="1856" y="3476"/>
                    <a:pt x="677" y="3742"/>
                    <a:pt x="472" y="4726"/>
                  </a:cubicBezTo>
                  <a:cubicBezTo>
                    <a:pt x="277" y="5721"/>
                    <a:pt x="1343" y="6541"/>
                    <a:pt x="1353" y="7258"/>
                  </a:cubicBezTo>
                  <a:cubicBezTo>
                    <a:pt x="1364" y="7976"/>
                    <a:pt x="0" y="8776"/>
                    <a:pt x="0" y="9831"/>
                  </a:cubicBezTo>
                  <a:cubicBezTo>
                    <a:pt x="0" y="10898"/>
                    <a:pt x="1999" y="11800"/>
                    <a:pt x="2461" y="11810"/>
                  </a:cubicBezTo>
                  <a:cubicBezTo>
                    <a:pt x="2461" y="11810"/>
                    <a:pt x="4829" y="11144"/>
                    <a:pt x="4675" y="9626"/>
                  </a:cubicBezTo>
                  <a:cubicBezTo>
                    <a:pt x="4521" y="8119"/>
                    <a:pt x="2707" y="7822"/>
                    <a:pt x="3763" y="6490"/>
                  </a:cubicBezTo>
                  <a:cubicBezTo>
                    <a:pt x="4808" y="5157"/>
                    <a:pt x="5095" y="4470"/>
                    <a:pt x="4367" y="3763"/>
                  </a:cubicBezTo>
                  <a:cubicBezTo>
                    <a:pt x="3629" y="3066"/>
                    <a:pt x="4972" y="2584"/>
                    <a:pt x="4911" y="1282"/>
                  </a:cubicBezTo>
                  <a:cubicBezTo>
                    <a:pt x="4876" y="408"/>
                    <a:pt x="4279" y="1"/>
                    <a:pt x="3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3"/>
            <p:cNvSpPr/>
            <p:nvPr/>
          </p:nvSpPr>
          <p:spPr>
            <a:xfrm>
              <a:off x="4571268" y="3195613"/>
              <a:ext cx="85962" cy="570084"/>
            </a:xfrm>
            <a:custGeom>
              <a:avLst/>
              <a:gdLst/>
              <a:ahLst/>
              <a:cxnLst/>
              <a:rect l="l" t="t" r="r" b="b"/>
              <a:pathLst>
                <a:path w="1631" h="10816" extrusionOk="0">
                  <a:moveTo>
                    <a:pt x="1631" y="1"/>
                  </a:moveTo>
                  <a:cubicBezTo>
                    <a:pt x="1211" y="821"/>
                    <a:pt x="882" y="1682"/>
                    <a:pt x="647" y="2574"/>
                  </a:cubicBezTo>
                  <a:cubicBezTo>
                    <a:pt x="411" y="3466"/>
                    <a:pt x="247" y="4378"/>
                    <a:pt x="144" y="5290"/>
                  </a:cubicBezTo>
                  <a:cubicBezTo>
                    <a:pt x="42" y="6203"/>
                    <a:pt x="1" y="7125"/>
                    <a:pt x="11" y="8048"/>
                  </a:cubicBezTo>
                  <a:cubicBezTo>
                    <a:pt x="11" y="8981"/>
                    <a:pt x="73" y="9903"/>
                    <a:pt x="196" y="10816"/>
                  </a:cubicBezTo>
                  <a:lnTo>
                    <a:pt x="483" y="10775"/>
                  </a:lnTo>
                  <a:cubicBezTo>
                    <a:pt x="349" y="9873"/>
                    <a:pt x="257" y="8960"/>
                    <a:pt x="226" y="8048"/>
                  </a:cubicBezTo>
                  <a:cubicBezTo>
                    <a:pt x="196" y="7136"/>
                    <a:pt x="216" y="6213"/>
                    <a:pt x="288" y="5301"/>
                  </a:cubicBezTo>
                  <a:cubicBezTo>
                    <a:pt x="360" y="4388"/>
                    <a:pt x="503" y="3486"/>
                    <a:pt x="718" y="2594"/>
                  </a:cubicBezTo>
                  <a:cubicBezTo>
                    <a:pt x="934" y="1702"/>
                    <a:pt x="1241" y="831"/>
                    <a:pt x="1631" y="1"/>
                  </a:cubicBezTo>
                  <a:close/>
                </a:path>
              </a:pathLst>
            </a:custGeom>
            <a:solidFill>
              <a:srgbClr val="FF7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3"/>
            <p:cNvSpPr/>
            <p:nvPr/>
          </p:nvSpPr>
          <p:spPr>
            <a:xfrm>
              <a:off x="4481035" y="3403593"/>
              <a:ext cx="457163" cy="449648"/>
            </a:xfrm>
            <a:custGeom>
              <a:avLst/>
              <a:gdLst/>
              <a:ahLst/>
              <a:cxnLst/>
              <a:rect l="l" t="t" r="r" b="b"/>
              <a:pathLst>
                <a:path w="8674" h="8531" extrusionOk="0">
                  <a:moveTo>
                    <a:pt x="7495" y="0"/>
                  </a:moveTo>
                  <a:cubicBezTo>
                    <a:pt x="7273" y="0"/>
                    <a:pt x="7018" y="45"/>
                    <a:pt x="6736" y="135"/>
                  </a:cubicBezTo>
                  <a:cubicBezTo>
                    <a:pt x="5865" y="401"/>
                    <a:pt x="5168" y="1027"/>
                    <a:pt x="3456" y="1191"/>
                  </a:cubicBezTo>
                  <a:cubicBezTo>
                    <a:pt x="1744" y="1365"/>
                    <a:pt x="1170" y="2277"/>
                    <a:pt x="1200" y="3856"/>
                  </a:cubicBezTo>
                  <a:cubicBezTo>
                    <a:pt x="1231" y="5424"/>
                    <a:pt x="852" y="5178"/>
                    <a:pt x="431" y="6316"/>
                  </a:cubicBezTo>
                  <a:cubicBezTo>
                    <a:pt x="1" y="7454"/>
                    <a:pt x="1569" y="8531"/>
                    <a:pt x="1569" y="8531"/>
                  </a:cubicBezTo>
                  <a:cubicBezTo>
                    <a:pt x="4060" y="8213"/>
                    <a:pt x="2830" y="5660"/>
                    <a:pt x="3855" y="5465"/>
                  </a:cubicBezTo>
                  <a:cubicBezTo>
                    <a:pt x="4881" y="5271"/>
                    <a:pt x="5403" y="4973"/>
                    <a:pt x="5516" y="3825"/>
                  </a:cubicBezTo>
                  <a:cubicBezTo>
                    <a:pt x="5629" y="2667"/>
                    <a:pt x="6213" y="2328"/>
                    <a:pt x="7331" y="2175"/>
                  </a:cubicBezTo>
                  <a:cubicBezTo>
                    <a:pt x="8438" y="2021"/>
                    <a:pt x="8674" y="1139"/>
                    <a:pt x="8438" y="575"/>
                  </a:cubicBezTo>
                  <a:cubicBezTo>
                    <a:pt x="8285" y="194"/>
                    <a:pt x="7959" y="0"/>
                    <a:pt x="749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3"/>
            <p:cNvSpPr/>
            <p:nvPr/>
          </p:nvSpPr>
          <p:spPr>
            <a:xfrm>
              <a:off x="4561571" y="3457670"/>
              <a:ext cx="266424" cy="384238"/>
            </a:xfrm>
            <a:custGeom>
              <a:avLst/>
              <a:gdLst/>
              <a:ahLst/>
              <a:cxnLst/>
              <a:rect l="l" t="t" r="r" b="b"/>
              <a:pathLst>
                <a:path w="5055" h="7290" extrusionOk="0">
                  <a:moveTo>
                    <a:pt x="5054" y="1"/>
                  </a:moveTo>
                  <a:lnTo>
                    <a:pt x="5054" y="1"/>
                  </a:lnTo>
                  <a:cubicBezTo>
                    <a:pt x="3588" y="554"/>
                    <a:pt x="2327" y="1559"/>
                    <a:pt x="1456" y="2861"/>
                  </a:cubicBezTo>
                  <a:cubicBezTo>
                    <a:pt x="574" y="4173"/>
                    <a:pt x="72" y="5700"/>
                    <a:pt x="0" y="7279"/>
                  </a:cubicBezTo>
                  <a:lnTo>
                    <a:pt x="257" y="7289"/>
                  </a:lnTo>
                  <a:cubicBezTo>
                    <a:pt x="298" y="5752"/>
                    <a:pt x="749" y="4245"/>
                    <a:pt x="1569" y="2932"/>
                  </a:cubicBezTo>
                  <a:cubicBezTo>
                    <a:pt x="2399" y="1620"/>
                    <a:pt x="3619" y="595"/>
                    <a:pt x="5054" y="1"/>
                  </a:cubicBezTo>
                  <a:close/>
                </a:path>
              </a:pathLst>
            </a:custGeom>
            <a:solidFill>
              <a:srgbClr val="F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1" name="Google Shape;691;p3"/>
            <p:cNvSpPr/>
            <p:nvPr/>
          </p:nvSpPr>
          <p:spPr>
            <a:xfrm>
              <a:off x="4172703" y="3349832"/>
              <a:ext cx="442933" cy="415968"/>
            </a:xfrm>
            <a:custGeom>
              <a:avLst/>
              <a:gdLst/>
              <a:ahLst/>
              <a:cxnLst/>
              <a:rect l="l" t="t" r="r" b="b"/>
              <a:pathLst>
                <a:path w="8404" h="7892" extrusionOk="0">
                  <a:moveTo>
                    <a:pt x="1113" y="0"/>
                  </a:moveTo>
                  <a:cubicBezTo>
                    <a:pt x="420" y="0"/>
                    <a:pt x="1" y="924"/>
                    <a:pt x="705" y="1298"/>
                  </a:cubicBezTo>
                  <a:cubicBezTo>
                    <a:pt x="1514" y="1729"/>
                    <a:pt x="1832" y="2436"/>
                    <a:pt x="2037" y="3461"/>
                  </a:cubicBezTo>
                  <a:cubicBezTo>
                    <a:pt x="2242" y="4486"/>
                    <a:pt x="3001" y="4353"/>
                    <a:pt x="4026" y="4743"/>
                  </a:cubicBezTo>
                  <a:cubicBezTo>
                    <a:pt x="5051" y="5132"/>
                    <a:pt x="4323" y="5522"/>
                    <a:pt x="4631" y="6578"/>
                  </a:cubicBezTo>
                  <a:cubicBezTo>
                    <a:pt x="4938" y="7644"/>
                    <a:pt x="6763" y="7890"/>
                    <a:pt x="6763" y="7890"/>
                  </a:cubicBezTo>
                  <a:cubicBezTo>
                    <a:pt x="6763" y="7890"/>
                    <a:pt x="6770" y="7891"/>
                    <a:pt x="6782" y="7891"/>
                  </a:cubicBezTo>
                  <a:cubicBezTo>
                    <a:pt x="6862" y="7891"/>
                    <a:pt x="7188" y="7830"/>
                    <a:pt x="7614" y="6916"/>
                  </a:cubicBezTo>
                  <a:cubicBezTo>
                    <a:pt x="8106" y="5860"/>
                    <a:pt x="8403" y="4281"/>
                    <a:pt x="6866" y="3635"/>
                  </a:cubicBezTo>
                  <a:cubicBezTo>
                    <a:pt x="5964" y="3266"/>
                    <a:pt x="5759" y="3154"/>
                    <a:pt x="5861" y="2313"/>
                  </a:cubicBezTo>
                  <a:cubicBezTo>
                    <a:pt x="5970" y="1364"/>
                    <a:pt x="5369" y="981"/>
                    <a:pt x="4276" y="981"/>
                  </a:cubicBezTo>
                  <a:cubicBezTo>
                    <a:pt x="4130" y="981"/>
                    <a:pt x="3974" y="988"/>
                    <a:pt x="3811" y="1001"/>
                  </a:cubicBezTo>
                  <a:cubicBezTo>
                    <a:pt x="3719" y="1009"/>
                    <a:pt x="3633" y="1013"/>
                    <a:pt x="3551" y="1013"/>
                  </a:cubicBezTo>
                  <a:cubicBezTo>
                    <a:pt x="2536" y="1013"/>
                    <a:pt x="2240" y="400"/>
                    <a:pt x="1443" y="68"/>
                  </a:cubicBezTo>
                  <a:cubicBezTo>
                    <a:pt x="1329" y="21"/>
                    <a:pt x="1218" y="0"/>
                    <a:pt x="11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p3"/>
            <p:cNvSpPr/>
            <p:nvPr/>
          </p:nvSpPr>
          <p:spPr>
            <a:xfrm>
              <a:off x="4246544" y="3394475"/>
              <a:ext cx="277755" cy="357199"/>
            </a:xfrm>
            <a:custGeom>
              <a:avLst/>
              <a:gdLst/>
              <a:ahLst/>
              <a:cxnLst/>
              <a:rect l="l" t="t" r="r" b="b"/>
              <a:pathLst>
                <a:path w="5270" h="6777" extrusionOk="0">
                  <a:moveTo>
                    <a:pt x="1" y="0"/>
                  </a:moveTo>
                  <a:lnTo>
                    <a:pt x="1" y="0"/>
                  </a:lnTo>
                  <a:cubicBezTo>
                    <a:pt x="667" y="338"/>
                    <a:pt x="1303" y="738"/>
                    <a:pt x="1887" y="1200"/>
                  </a:cubicBezTo>
                  <a:cubicBezTo>
                    <a:pt x="2471" y="1651"/>
                    <a:pt x="3004" y="2163"/>
                    <a:pt x="3476" y="2737"/>
                  </a:cubicBezTo>
                  <a:cubicBezTo>
                    <a:pt x="3948" y="3301"/>
                    <a:pt x="4337" y="3937"/>
                    <a:pt x="4624" y="4613"/>
                  </a:cubicBezTo>
                  <a:cubicBezTo>
                    <a:pt x="4921" y="5290"/>
                    <a:pt x="5044" y="6018"/>
                    <a:pt x="5003" y="6746"/>
                  </a:cubicBezTo>
                  <a:lnTo>
                    <a:pt x="5249" y="6776"/>
                  </a:lnTo>
                  <a:cubicBezTo>
                    <a:pt x="5270" y="6007"/>
                    <a:pt x="5116" y="5249"/>
                    <a:pt x="4798" y="4562"/>
                  </a:cubicBezTo>
                  <a:cubicBezTo>
                    <a:pt x="4481" y="3875"/>
                    <a:pt x="4071" y="3229"/>
                    <a:pt x="3578" y="2665"/>
                  </a:cubicBezTo>
                  <a:cubicBezTo>
                    <a:pt x="3086" y="2102"/>
                    <a:pt x="2533" y="1599"/>
                    <a:pt x="1928" y="1148"/>
                  </a:cubicBezTo>
                  <a:cubicBezTo>
                    <a:pt x="1323" y="707"/>
                    <a:pt x="677" y="318"/>
                    <a:pt x="1" y="0"/>
                  </a:cubicBezTo>
                  <a:close/>
                </a:path>
              </a:pathLst>
            </a:custGeom>
            <a:solidFill>
              <a:srgbClr val="FF7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3"/>
            <p:cNvSpPr/>
            <p:nvPr/>
          </p:nvSpPr>
          <p:spPr>
            <a:xfrm>
              <a:off x="4436762" y="3733800"/>
              <a:ext cx="243181" cy="176148"/>
            </a:xfrm>
            <a:custGeom>
              <a:avLst/>
              <a:gdLst/>
              <a:ahLst/>
              <a:cxnLst/>
              <a:rect l="l" t="t" r="r" b="b"/>
              <a:pathLst>
                <a:path w="4614" h="3342" extrusionOk="0">
                  <a:moveTo>
                    <a:pt x="328" y="0"/>
                  </a:moveTo>
                  <a:cubicBezTo>
                    <a:pt x="328" y="0"/>
                    <a:pt x="0" y="1722"/>
                    <a:pt x="913" y="3342"/>
                  </a:cubicBezTo>
                  <a:lnTo>
                    <a:pt x="3701" y="3342"/>
                  </a:lnTo>
                  <a:cubicBezTo>
                    <a:pt x="4613" y="1722"/>
                    <a:pt x="4285" y="0"/>
                    <a:pt x="42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4" name="Google Shape;694;p3"/>
            <p:cNvSpPr/>
            <p:nvPr/>
          </p:nvSpPr>
          <p:spPr>
            <a:xfrm>
              <a:off x="4439977" y="3733800"/>
              <a:ext cx="236698" cy="37317"/>
            </a:xfrm>
            <a:custGeom>
              <a:avLst/>
              <a:gdLst/>
              <a:ahLst/>
              <a:cxnLst/>
              <a:rect l="l" t="t" r="r" b="b"/>
              <a:pathLst>
                <a:path w="4491" h="708" extrusionOk="0">
                  <a:moveTo>
                    <a:pt x="62" y="0"/>
                  </a:moveTo>
                  <a:cubicBezTo>
                    <a:pt x="62" y="0"/>
                    <a:pt x="21" y="267"/>
                    <a:pt x="1" y="707"/>
                  </a:cubicBezTo>
                  <a:lnTo>
                    <a:pt x="4491" y="707"/>
                  </a:lnTo>
                  <a:cubicBezTo>
                    <a:pt x="4481" y="267"/>
                    <a:pt x="4440" y="0"/>
                    <a:pt x="44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3"/>
            <p:cNvSpPr/>
            <p:nvPr/>
          </p:nvSpPr>
          <p:spPr>
            <a:xfrm>
              <a:off x="755589" y="3126831"/>
              <a:ext cx="342003" cy="636707"/>
            </a:xfrm>
            <a:custGeom>
              <a:avLst/>
              <a:gdLst/>
              <a:ahLst/>
              <a:cxnLst/>
              <a:rect l="l" t="t" r="r" b="b"/>
              <a:pathLst>
                <a:path w="6489" h="12080" extrusionOk="0">
                  <a:moveTo>
                    <a:pt x="1439" y="1"/>
                  </a:moveTo>
                  <a:cubicBezTo>
                    <a:pt x="697" y="1"/>
                    <a:pt x="1" y="508"/>
                    <a:pt x="92" y="1511"/>
                  </a:cubicBezTo>
                  <a:cubicBezTo>
                    <a:pt x="205" y="2864"/>
                    <a:pt x="1661" y="3182"/>
                    <a:pt x="994" y="4012"/>
                  </a:cubicBezTo>
                  <a:cubicBezTo>
                    <a:pt x="328" y="4842"/>
                    <a:pt x="328" y="5560"/>
                    <a:pt x="1589" y="6800"/>
                  </a:cubicBezTo>
                  <a:cubicBezTo>
                    <a:pt x="2850" y="8041"/>
                    <a:pt x="1425" y="8553"/>
                    <a:pt x="1466" y="10132"/>
                  </a:cubicBezTo>
                  <a:cubicBezTo>
                    <a:pt x="1497" y="11711"/>
                    <a:pt x="4059" y="12080"/>
                    <a:pt x="4059" y="12080"/>
                  </a:cubicBezTo>
                  <a:cubicBezTo>
                    <a:pt x="4521" y="12008"/>
                    <a:pt x="6489" y="10819"/>
                    <a:pt x="6345" y="9712"/>
                  </a:cubicBezTo>
                  <a:cubicBezTo>
                    <a:pt x="6202" y="8605"/>
                    <a:pt x="5269" y="7815"/>
                    <a:pt x="5187" y="7067"/>
                  </a:cubicBezTo>
                  <a:cubicBezTo>
                    <a:pt x="5105" y="6329"/>
                    <a:pt x="5495" y="5478"/>
                    <a:pt x="5156" y="4484"/>
                  </a:cubicBezTo>
                  <a:cubicBezTo>
                    <a:pt x="4818" y="3489"/>
                    <a:pt x="3557" y="3366"/>
                    <a:pt x="3116" y="2587"/>
                  </a:cubicBezTo>
                  <a:cubicBezTo>
                    <a:pt x="2665" y="1808"/>
                    <a:pt x="3127" y="680"/>
                    <a:pt x="2204" y="188"/>
                  </a:cubicBezTo>
                  <a:cubicBezTo>
                    <a:pt x="1965" y="63"/>
                    <a:pt x="1699" y="1"/>
                    <a:pt x="14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3"/>
            <p:cNvSpPr/>
            <p:nvPr/>
          </p:nvSpPr>
          <p:spPr>
            <a:xfrm>
              <a:off x="821472" y="3209106"/>
              <a:ext cx="154057" cy="580942"/>
            </a:xfrm>
            <a:custGeom>
              <a:avLst/>
              <a:gdLst/>
              <a:ahLst/>
              <a:cxnLst/>
              <a:rect l="l" t="t" r="r" b="b"/>
              <a:pathLst>
                <a:path w="2923" h="11022" extrusionOk="0">
                  <a:moveTo>
                    <a:pt x="1" y="1"/>
                  </a:moveTo>
                  <a:cubicBezTo>
                    <a:pt x="513" y="800"/>
                    <a:pt x="954" y="1662"/>
                    <a:pt x="1302" y="2564"/>
                  </a:cubicBezTo>
                  <a:cubicBezTo>
                    <a:pt x="1641" y="3456"/>
                    <a:pt x="1907" y="4378"/>
                    <a:pt x="2112" y="5311"/>
                  </a:cubicBezTo>
                  <a:cubicBezTo>
                    <a:pt x="2317" y="6244"/>
                    <a:pt x="2461" y="7197"/>
                    <a:pt x="2553" y="8151"/>
                  </a:cubicBezTo>
                  <a:cubicBezTo>
                    <a:pt x="2645" y="9094"/>
                    <a:pt x="2686" y="10058"/>
                    <a:pt x="2666" y="11011"/>
                  </a:cubicBezTo>
                  <a:lnTo>
                    <a:pt x="2922" y="11021"/>
                  </a:lnTo>
                  <a:cubicBezTo>
                    <a:pt x="2922" y="10047"/>
                    <a:pt x="2861" y="9084"/>
                    <a:pt x="2738" y="8130"/>
                  </a:cubicBezTo>
                  <a:cubicBezTo>
                    <a:pt x="2625" y="7167"/>
                    <a:pt x="2461" y="6223"/>
                    <a:pt x="2235" y="5280"/>
                  </a:cubicBezTo>
                  <a:cubicBezTo>
                    <a:pt x="2010" y="4347"/>
                    <a:pt x="1713" y="3425"/>
                    <a:pt x="1354" y="2533"/>
                  </a:cubicBezTo>
                  <a:cubicBezTo>
                    <a:pt x="985" y="1641"/>
                    <a:pt x="534" y="790"/>
                    <a:pt x="1" y="1"/>
                  </a:cubicBezTo>
                  <a:close/>
                </a:path>
              </a:pathLst>
            </a:custGeom>
            <a:solidFill>
              <a:srgbClr val="FF7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3"/>
            <p:cNvSpPr/>
            <p:nvPr/>
          </p:nvSpPr>
          <p:spPr>
            <a:xfrm>
              <a:off x="881452" y="3340240"/>
              <a:ext cx="466228" cy="461138"/>
            </a:xfrm>
            <a:custGeom>
              <a:avLst/>
              <a:gdLst/>
              <a:ahLst/>
              <a:cxnLst/>
              <a:rect l="l" t="t" r="r" b="b"/>
              <a:pathLst>
                <a:path w="8846" h="8749" extrusionOk="0">
                  <a:moveTo>
                    <a:pt x="7664" y="1"/>
                  </a:moveTo>
                  <a:cubicBezTo>
                    <a:pt x="7538" y="1"/>
                    <a:pt x="7404" y="30"/>
                    <a:pt x="7269" y="96"/>
                  </a:cubicBezTo>
                  <a:cubicBezTo>
                    <a:pt x="6384" y="528"/>
                    <a:pt x="6121" y="1266"/>
                    <a:pt x="4865" y="1266"/>
                  </a:cubicBezTo>
                  <a:cubicBezTo>
                    <a:pt x="4840" y="1266"/>
                    <a:pt x="4814" y="1265"/>
                    <a:pt x="4788" y="1265"/>
                  </a:cubicBezTo>
                  <a:cubicBezTo>
                    <a:pt x="4724" y="1263"/>
                    <a:pt x="4661" y="1262"/>
                    <a:pt x="4600" y="1262"/>
                  </a:cubicBezTo>
                  <a:cubicBezTo>
                    <a:pt x="3231" y="1262"/>
                    <a:pt x="2470" y="1704"/>
                    <a:pt x="2676" y="2803"/>
                  </a:cubicBezTo>
                  <a:cubicBezTo>
                    <a:pt x="2850" y="3694"/>
                    <a:pt x="2553" y="4453"/>
                    <a:pt x="1610" y="4914"/>
                  </a:cubicBezTo>
                  <a:cubicBezTo>
                    <a:pt x="0" y="5694"/>
                    <a:pt x="1682" y="7159"/>
                    <a:pt x="2174" y="8748"/>
                  </a:cubicBezTo>
                  <a:cubicBezTo>
                    <a:pt x="3035" y="6565"/>
                    <a:pt x="4644" y="7898"/>
                    <a:pt x="4901" y="6729"/>
                  </a:cubicBezTo>
                  <a:cubicBezTo>
                    <a:pt x="5157" y="5570"/>
                    <a:pt x="4245" y="5888"/>
                    <a:pt x="5321" y="5396"/>
                  </a:cubicBezTo>
                  <a:cubicBezTo>
                    <a:pt x="6397" y="4914"/>
                    <a:pt x="6705" y="4884"/>
                    <a:pt x="6859" y="3776"/>
                  </a:cubicBezTo>
                  <a:cubicBezTo>
                    <a:pt x="7012" y="2659"/>
                    <a:pt x="7310" y="1880"/>
                    <a:pt x="8140" y="1367"/>
                  </a:cubicBezTo>
                  <a:cubicBezTo>
                    <a:pt x="8846" y="932"/>
                    <a:pt x="8375" y="1"/>
                    <a:pt x="766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8" name="Google Shape;698;p3"/>
            <p:cNvSpPr/>
            <p:nvPr/>
          </p:nvSpPr>
          <p:spPr>
            <a:xfrm>
              <a:off x="993295" y="3388519"/>
              <a:ext cx="276121" cy="401526"/>
            </a:xfrm>
            <a:custGeom>
              <a:avLst/>
              <a:gdLst/>
              <a:ahLst/>
              <a:cxnLst/>
              <a:rect l="l" t="t" r="r" b="b"/>
              <a:pathLst>
                <a:path w="5239" h="7618" extrusionOk="0">
                  <a:moveTo>
                    <a:pt x="5239" y="0"/>
                  </a:moveTo>
                  <a:cubicBezTo>
                    <a:pt x="4542" y="390"/>
                    <a:pt x="3876" y="851"/>
                    <a:pt x="3260" y="1364"/>
                  </a:cubicBezTo>
                  <a:cubicBezTo>
                    <a:pt x="2645" y="1876"/>
                    <a:pt x="2082" y="2461"/>
                    <a:pt x="1600" y="3096"/>
                  </a:cubicBezTo>
                  <a:cubicBezTo>
                    <a:pt x="1097" y="3742"/>
                    <a:pt x="698" y="4449"/>
                    <a:pt x="411" y="5208"/>
                  </a:cubicBezTo>
                  <a:cubicBezTo>
                    <a:pt x="113" y="5967"/>
                    <a:pt x="0" y="6797"/>
                    <a:pt x="72" y="7617"/>
                  </a:cubicBezTo>
                  <a:lnTo>
                    <a:pt x="329" y="7576"/>
                  </a:lnTo>
                  <a:cubicBezTo>
                    <a:pt x="236" y="6797"/>
                    <a:pt x="318" y="6008"/>
                    <a:pt x="585" y="5270"/>
                  </a:cubicBezTo>
                  <a:cubicBezTo>
                    <a:pt x="851" y="4521"/>
                    <a:pt x="1220" y="3814"/>
                    <a:pt x="1692" y="3178"/>
                  </a:cubicBezTo>
                  <a:cubicBezTo>
                    <a:pt x="2164" y="2532"/>
                    <a:pt x="2707" y="1938"/>
                    <a:pt x="3301" y="1415"/>
                  </a:cubicBezTo>
                  <a:cubicBezTo>
                    <a:pt x="3896" y="882"/>
                    <a:pt x="4552" y="410"/>
                    <a:pt x="5239" y="0"/>
                  </a:cubicBezTo>
                  <a:close/>
                </a:path>
              </a:pathLst>
            </a:custGeom>
            <a:solidFill>
              <a:srgbClr val="F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9" name="Google Shape;699;p3"/>
            <p:cNvSpPr/>
            <p:nvPr/>
          </p:nvSpPr>
          <p:spPr>
            <a:xfrm>
              <a:off x="833384" y="3733800"/>
              <a:ext cx="243181" cy="176148"/>
            </a:xfrm>
            <a:custGeom>
              <a:avLst/>
              <a:gdLst/>
              <a:ahLst/>
              <a:cxnLst/>
              <a:rect l="l" t="t" r="r" b="b"/>
              <a:pathLst>
                <a:path w="4614" h="3342" extrusionOk="0">
                  <a:moveTo>
                    <a:pt x="328" y="0"/>
                  </a:moveTo>
                  <a:cubicBezTo>
                    <a:pt x="328" y="0"/>
                    <a:pt x="0" y="1722"/>
                    <a:pt x="912" y="3342"/>
                  </a:cubicBezTo>
                  <a:lnTo>
                    <a:pt x="3701" y="3342"/>
                  </a:lnTo>
                  <a:cubicBezTo>
                    <a:pt x="4613" y="1722"/>
                    <a:pt x="4285" y="0"/>
                    <a:pt x="42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3"/>
            <p:cNvSpPr/>
            <p:nvPr/>
          </p:nvSpPr>
          <p:spPr>
            <a:xfrm>
              <a:off x="836599" y="3733800"/>
              <a:ext cx="236698" cy="37317"/>
            </a:xfrm>
            <a:custGeom>
              <a:avLst/>
              <a:gdLst/>
              <a:ahLst/>
              <a:cxnLst/>
              <a:rect l="l" t="t" r="r" b="b"/>
              <a:pathLst>
                <a:path w="4491" h="708" extrusionOk="0">
                  <a:moveTo>
                    <a:pt x="52" y="0"/>
                  </a:moveTo>
                  <a:cubicBezTo>
                    <a:pt x="52" y="0"/>
                    <a:pt x="11" y="267"/>
                    <a:pt x="1" y="707"/>
                  </a:cubicBezTo>
                  <a:lnTo>
                    <a:pt x="4491" y="707"/>
                  </a:lnTo>
                  <a:cubicBezTo>
                    <a:pt x="4470" y="267"/>
                    <a:pt x="4429" y="0"/>
                    <a:pt x="44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3"/>
            <p:cNvSpPr/>
            <p:nvPr/>
          </p:nvSpPr>
          <p:spPr>
            <a:xfrm>
              <a:off x="3749470" y="2063632"/>
              <a:ext cx="437715" cy="314558"/>
            </a:xfrm>
            <a:custGeom>
              <a:avLst/>
              <a:gdLst/>
              <a:ahLst/>
              <a:cxnLst/>
              <a:rect l="l" t="t" r="r" b="b"/>
              <a:pathLst>
                <a:path w="8305" h="5968" extrusionOk="0">
                  <a:moveTo>
                    <a:pt x="431" y="1"/>
                  </a:moveTo>
                  <a:cubicBezTo>
                    <a:pt x="185" y="1"/>
                    <a:pt x="0" y="196"/>
                    <a:pt x="0" y="431"/>
                  </a:cubicBezTo>
                  <a:lnTo>
                    <a:pt x="0" y="5537"/>
                  </a:lnTo>
                  <a:cubicBezTo>
                    <a:pt x="0" y="5772"/>
                    <a:pt x="185" y="5967"/>
                    <a:pt x="431" y="5967"/>
                  </a:cubicBezTo>
                  <a:lnTo>
                    <a:pt x="7873" y="5967"/>
                  </a:lnTo>
                  <a:cubicBezTo>
                    <a:pt x="8109" y="5967"/>
                    <a:pt x="8304" y="5772"/>
                    <a:pt x="8304" y="5537"/>
                  </a:cubicBezTo>
                  <a:lnTo>
                    <a:pt x="8304" y="431"/>
                  </a:lnTo>
                  <a:cubicBezTo>
                    <a:pt x="8304" y="196"/>
                    <a:pt x="8109" y="1"/>
                    <a:pt x="7873" y="1"/>
                  </a:cubicBezTo>
                  <a:close/>
                </a:path>
              </a:pathLst>
            </a:custGeom>
            <a:solidFill>
              <a:srgbClr val="FFFFFF"/>
            </a:solidFill>
            <a:ln w="9525" cap="flat" cmpd="sng">
              <a:solidFill>
                <a:schemeClr val="accent5"/>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3"/>
            <p:cNvSpPr/>
            <p:nvPr/>
          </p:nvSpPr>
          <p:spPr>
            <a:xfrm>
              <a:off x="3781358" y="2141427"/>
              <a:ext cx="374469" cy="197284"/>
            </a:xfrm>
            <a:custGeom>
              <a:avLst/>
              <a:gdLst/>
              <a:ahLst/>
              <a:cxnLst/>
              <a:rect l="l" t="t" r="r" b="b"/>
              <a:pathLst>
                <a:path w="7105" h="3743" fill="none" extrusionOk="0">
                  <a:moveTo>
                    <a:pt x="0" y="3743"/>
                  </a:moveTo>
                  <a:cubicBezTo>
                    <a:pt x="585" y="3743"/>
                    <a:pt x="585" y="2933"/>
                    <a:pt x="1179" y="2933"/>
                  </a:cubicBezTo>
                  <a:cubicBezTo>
                    <a:pt x="1774" y="2933"/>
                    <a:pt x="1774" y="1508"/>
                    <a:pt x="2358" y="1508"/>
                  </a:cubicBezTo>
                  <a:cubicBezTo>
                    <a:pt x="2953" y="1508"/>
                    <a:pt x="2789" y="2441"/>
                    <a:pt x="3383" y="2441"/>
                  </a:cubicBezTo>
                  <a:cubicBezTo>
                    <a:pt x="3988" y="2441"/>
                    <a:pt x="4142" y="1"/>
                    <a:pt x="4736" y="1"/>
                  </a:cubicBezTo>
                  <a:cubicBezTo>
                    <a:pt x="5331" y="1"/>
                    <a:pt x="5331" y="1067"/>
                    <a:pt x="5915" y="1067"/>
                  </a:cubicBezTo>
                  <a:cubicBezTo>
                    <a:pt x="6510" y="1067"/>
                    <a:pt x="6510" y="1"/>
                    <a:pt x="7104" y="1"/>
                  </a:cubicBez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3"/>
            <p:cNvSpPr/>
            <p:nvPr/>
          </p:nvSpPr>
          <p:spPr>
            <a:xfrm>
              <a:off x="4093116" y="1658423"/>
              <a:ext cx="293988" cy="293950"/>
            </a:xfrm>
            <a:custGeom>
              <a:avLst/>
              <a:gdLst/>
              <a:ahLst/>
              <a:cxnLst/>
              <a:rect l="l" t="t" r="r" b="b"/>
              <a:pathLst>
                <a:path w="5578" h="5577" extrusionOk="0">
                  <a:moveTo>
                    <a:pt x="2779" y="1728"/>
                  </a:moveTo>
                  <a:cubicBezTo>
                    <a:pt x="3319" y="1728"/>
                    <a:pt x="3834" y="2148"/>
                    <a:pt x="3834" y="2778"/>
                  </a:cubicBezTo>
                  <a:cubicBezTo>
                    <a:pt x="3834" y="3363"/>
                    <a:pt x="3363" y="3834"/>
                    <a:pt x="2789" y="3834"/>
                  </a:cubicBezTo>
                  <a:cubicBezTo>
                    <a:pt x="1846" y="3834"/>
                    <a:pt x="1384" y="2696"/>
                    <a:pt x="2040" y="2040"/>
                  </a:cubicBezTo>
                  <a:cubicBezTo>
                    <a:pt x="2256" y="1824"/>
                    <a:pt x="2521" y="1728"/>
                    <a:pt x="2779" y="1728"/>
                  </a:cubicBezTo>
                  <a:close/>
                  <a:moveTo>
                    <a:pt x="2532" y="0"/>
                  </a:moveTo>
                  <a:cubicBezTo>
                    <a:pt x="2420" y="0"/>
                    <a:pt x="2327" y="92"/>
                    <a:pt x="2327" y="205"/>
                  </a:cubicBezTo>
                  <a:lnTo>
                    <a:pt x="2327" y="708"/>
                  </a:lnTo>
                  <a:cubicBezTo>
                    <a:pt x="2327" y="800"/>
                    <a:pt x="2266" y="882"/>
                    <a:pt x="2184" y="913"/>
                  </a:cubicBezTo>
                  <a:cubicBezTo>
                    <a:pt x="2081" y="943"/>
                    <a:pt x="1989" y="984"/>
                    <a:pt x="1897" y="1025"/>
                  </a:cubicBezTo>
                  <a:cubicBezTo>
                    <a:pt x="1864" y="1042"/>
                    <a:pt x="1828" y="1050"/>
                    <a:pt x="1792" y="1050"/>
                  </a:cubicBezTo>
                  <a:cubicBezTo>
                    <a:pt x="1739" y="1050"/>
                    <a:pt x="1688" y="1031"/>
                    <a:pt x="1651" y="995"/>
                  </a:cubicBezTo>
                  <a:lnTo>
                    <a:pt x="1292" y="636"/>
                  </a:lnTo>
                  <a:cubicBezTo>
                    <a:pt x="1251" y="595"/>
                    <a:pt x="1197" y="574"/>
                    <a:pt x="1143" y="574"/>
                  </a:cubicBezTo>
                  <a:cubicBezTo>
                    <a:pt x="1089" y="574"/>
                    <a:pt x="1036" y="595"/>
                    <a:pt x="995" y="636"/>
                  </a:cubicBezTo>
                  <a:lnTo>
                    <a:pt x="646" y="995"/>
                  </a:lnTo>
                  <a:cubicBezTo>
                    <a:pt x="554" y="1077"/>
                    <a:pt x="554" y="1210"/>
                    <a:pt x="646" y="1292"/>
                  </a:cubicBezTo>
                  <a:lnTo>
                    <a:pt x="995" y="1651"/>
                  </a:lnTo>
                  <a:cubicBezTo>
                    <a:pt x="1056" y="1712"/>
                    <a:pt x="1077" y="1804"/>
                    <a:pt x="1036" y="1886"/>
                  </a:cubicBezTo>
                  <a:cubicBezTo>
                    <a:pt x="984" y="1979"/>
                    <a:pt x="954" y="2081"/>
                    <a:pt x="913" y="2173"/>
                  </a:cubicBezTo>
                  <a:cubicBezTo>
                    <a:pt x="892" y="2266"/>
                    <a:pt x="810" y="2317"/>
                    <a:pt x="718" y="2317"/>
                  </a:cubicBezTo>
                  <a:lnTo>
                    <a:pt x="216" y="2317"/>
                  </a:lnTo>
                  <a:cubicBezTo>
                    <a:pt x="103" y="2317"/>
                    <a:pt x="0" y="2409"/>
                    <a:pt x="0" y="2532"/>
                  </a:cubicBezTo>
                  <a:lnTo>
                    <a:pt x="0" y="3045"/>
                  </a:lnTo>
                  <a:cubicBezTo>
                    <a:pt x="0" y="3158"/>
                    <a:pt x="103" y="3250"/>
                    <a:pt x="216" y="3250"/>
                  </a:cubicBezTo>
                  <a:lnTo>
                    <a:pt x="718" y="3250"/>
                  </a:lnTo>
                  <a:cubicBezTo>
                    <a:pt x="810" y="3250"/>
                    <a:pt x="892" y="3311"/>
                    <a:pt x="913" y="3393"/>
                  </a:cubicBezTo>
                  <a:cubicBezTo>
                    <a:pt x="954" y="3496"/>
                    <a:pt x="984" y="3588"/>
                    <a:pt x="1036" y="3680"/>
                  </a:cubicBezTo>
                  <a:cubicBezTo>
                    <a:pt x="1077" y="3762"/>
                    <a:pt x="1056" y="3865"/>
                    <a:pt x="995" y="3926"/>
                  </a:cubicBezTo>
                  <a:lnTo>
                    <a:pt x="646" y="4285"/>
                  </a:lnTo>
                  <a:cubicBezTo>
                    <a:pt x="554" y="4367"/>
                    <a:pt x="554" y="4501"/>
                    <a:pt x="646" y="4583"/>
                  </a:cubicBezTo>
                  <a:lnTo>
                    <a:pt x="995" y="4941"/>
                  </a:lnTo>
                  <a:cubicBezTo>
                    <a:pt x="1036" y="4982"/>
                    <a:pt x="1089" y="5003"/>
                    <a:pt x="1143" y="5003"/>
                  </a:cubicBezTo>
                  <a:cubicBezTo>
                    <a:pt x="1197" y="5003"/>
                    <a:pt x="1251" y="4982"/>
                    <a:pt x="1292" y="4941"/>
                  </a:cubicBezTo>
                  <a:lnTo>
                    <a:pt x="1651" y="4583"/>
                  </a:lnTo>
                  <a:cubicBezTo>
                    <a:pt x="1690" y="4543"/>
                    <a:pt x="1747" y="4520"/>
                    <a:pt x="1805" y="4520"/>
                  </a:cubicBezTo>
                  <a:cubicBezTo>
                    <a:pt x="1836" y="4520"/>
                    <a:pt x="1868" y="4527"/>
                    <a:pt x="1897" y="4542"/>
                  </a:cubicBezTo>
                  <a:cubicBezTo>
                    <a:pt x="1989" y="4593"/>
                    <a:pt x="2081" y="4634"/>
                    <a:pt x="2184" y="4665"/>
                  </a:cubicBezTo>
                  <a:cubicBezTo>
                    <a:pt x="2266" y="4685"/>
                    <a:pt x="2327" y="4767"/>
                    <a:pt x="2327" y="4859"/>
                  </a:cubicBezTo>
                  <a:lnTo>
                    <a:pt x="2327" y="5362"/>
                  </a:lnTo>
                  <a:cubicBezTo>
                    <a:pt x="2327" y="5474"/>
                    <a:pt x="2420" y="5577"/>
                    <a:pt x="2532" y="5577"/>
                  </a:cubicBezTo>
                  <a:lnTo>
                    <a:pt x="3045" y="5577"/>
                  </a:lnTo>
                  <a:cubicBezTo>
                    <a:pt x="3158" y="5577"/>
                    <a:pt x="3250" y="5474"/>
                    <a:pt x="3250" y="5362"/>
                  </a:cubicBezTo>
                  <a:lnTo>
                    <a:pt x="3250" y="4859"/>
                  </a:lnTo>
                  <a:cubicBezTo>
                    <a:pt x="3250" y="4767"/>
                    <a:pt x="3312" y="4685"/>
                    <a:pt x="3394" y="4665"/>
                  </a:cubicBezTo>
                  <a:cubicBezTo>
                    <a:pt x="3496" y="4634"/>
                    <a:pt x="3588" y="4593"/>
                    <a:pt x="3681" y="4542"/>
                  </a:cubicBezTo>
                  <a:cubicBezTo>
                    <a:pt x="3710" y="4527"/>
                    <a:pt x="3741" y="4520"/>
                    <a:pt x="3773" y="4520"/>
                  </a:cubicBezTo>
                  <a:cubicBezTo>
                    <a:pt x="3830" y="4520"/>
                    <a:pt x="3887" y="4543"/>
                    <a:pt x="3927" y="4583"/>
                  </a:cubicBezTo>
                  <a:lnTo>
                    <a:pt x="4285" y="4941"/>
                  </a:lnTo>
                  <a:cubicBezTo>
                    <a:pt x="4326" y="4982"/>
                    <a:pt x="4380" y="5003"/>
                    <a:pt x="4434" y="5003"/>
                  </a:cubicBezTo>
                  <a:cubicBezTo>
                    <a:pt x="4488" y="5003"/>
                    <a:pt x="4542" y="4982"/>
                    <a:pt x="4583" y="4941"/>
                  </a:cubicBezTo>
                  <a:lnTo>
                    <a:pt x="4941" y="4583"/>
                  </a:lnTo>
                  <a:cubicBezTo>
                    <a:pt x="5024" y="4501"/>
                    <a:pt x="5024" y="4367"/>
                    <a:pt x="4941" y="4285"/>
                  </a:cubicBezTo>
                  <a:lnTo>
                    <a:pt x="4583" y="3926"/>
                  </a:lnTo>
                  <a:cubicBezTo>
                    <a:pt x="4521" y="3865"/>
                    <a:pt x="4501" y="3762"/>
                    <a:pt x="4542" y="3680"/>
                  </a:cubicBezTo>
                  <a:cubicBezTo>
                    <a:pt x="4593" y="3588"/>
                    <a:pt x="4624" y="3496"/>
                    <a:pt x="4665" y="3393"/>
                  </a:cubicBezTo>
                  <a:cubicBezTo>
                    <a:pt x="4685" y="3311"/>
                    <a:pt x="4767" y="3250"/>
                    <a:pt x="4859" y="3250"/>
                  </a:cubicBezTo>
                  <a:lnTo>
                    <a:pt x="5362" y="3250"/>
                  </a:lnTo>
                  <a:cubicBezTo>
                    <a:pt x="5475" y="3250"/>
                    <a:pt x="5577" y="3158"/>
                    <a:pt x="5577" y="3035"/>
                  </a:cubicBezTo>
                  <a:lnTo>
                    <a:pt x="5577" y="2522"/>
                  </a:lnTo>
                  <a:cubicBezTo>
                    <a:pt x="5567" y="2409"/>
                    <a:pt x="5475" y="2317"/>
                    <a:pt x="5362" y="2317"/>
                  </a:cubicBezTo>
                  <a:lnTo>
                    <a:pt x="4859" y="2317"/>
                  </a:lnTo>
                  <a:cubicBezTo>
                    <a:pt x="4767" y="2317"/>
                    <a:pt x="4685" y="2266"/>
                    <a:pt x="4665" y="2173"/>
                  </a:cubicBezTo>
                  <a:cubicBezTo>
                    <a:pt x="4624" y="2081"/>
                    <a:pt x="4593" y="1979"/>
                    <a:pt x="4542" y="1886"/>
                  </a:cubicBezTo>
                  <a:cubicBezTo>
                    <a:pt x="4501" y="1804"/>
                    <a:pt x="4521" y="1712"/>
                    <a:pt x="4583" y="1651"/>
                  </a:cubicBezTo>
                  <a:lnTo>
                    <a:pt x="4941" y="1292"/>
                  </a:lnTo>
                  <a:cubicBezTo>
                    <a:pt x="5024" y="1210"/>
                    <a:pt x="5024" y="1077"/>
                    <a:pt x="4941" y="995"/>
                  </a:cubicBezTo>
                  <a:lnTo>
                    <a:pt x="4583" y="636"/>
                  </a:lnTo>
                  <a:cubicBezTo>
                    <a:pt x="4542" y="595"/>
                    <a:pt x="4488" y="574"/>
                    <a:pt x="4434" y="574"/>
                  </a:cubicBezTo>
                  <a:cubicBezTo>
                    <a:pt x="4380" y="574"/>
                    <a:pt x="4326" y="595"/>
                    <a:pt x="4285" y="636"/>
                  </a:cubicBezTo>
                  <a:lnTo>
                    <a:pt x="3927" y="995"/>
                  </a:lnTo>
                  <a:cubicBezTo>
                    <a:pt x="3890" y="1031"/>
                    <a:pt x="3838" y="1050"/>
                    <a:pt x="3785" y="1050"/>
                  </a:cubicBezTo>
                  <a:cubicBezTo>
                    <a:pt x="3749" y="1050"/>
                    <a:pt x="3713" y="1042"/>
                    <a:pt x="3681" y="1025"/>
                  </a:cubicBezTo>
                  <a:cubicBezTo>
                    <a:pt x="3588" y="984"/>
                    <a:pt x="3496" y="943"/>
                    <a:pt x="3394" y="913"/>
                  </a:cubicBezTo>
                  <a:cubicBezTo>
                    <a:pt x="3312" y="882"/>
                    <a:pt x="3250" y="800"/>
                    <a:pt x="3250" y="708"/>
                  </a:cubicBezTo>
                  <a:lnTo>
                    <a:pt x="3250" y="205"/>
                  </a:lnTo>
                  <a:cubicBezTo>
                    <a:pt x="3250" y="92"/>
                    <a:pt x="3158" y="0"/>
                    <a:pt x="30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3"/>
            <p:cNvSpPr/>
            <p:nvPr/>
          </p:nvSpPr>
          <p:spPr>
            <a:xfrm>
              <a:off x="4387060" y="1824291"/>
              <a:ext cx="184257" cy="184318"/>
            </a:xfrm>
            <a:custGeom>
              <a:avLst/>
              <a:gdLst/>
              <a:ahLst/>
              <a:cxnLst/>
              <a:rect l="l" t="t" r="r" b="b"/>
              <a:pathLst>
                <a:path w="3496" h="3497" extrusionOk="0">
                  <a:moveTo>
                    <a:pt x="1741" y="1085"/>
                  </a:moveTo>
                  <a:cubicBezTo>
                    <a:pt x="2081" y="1085"/>
                    <a:pt x="2409" y="1351"/>
                    <a:pt x="2409" y="1753"/>
                  </a:cubicBezTo>
                  <a:cubicBezTo>
                    <a:pt x="2409" y="2112"/>
                    <a:pt x="2112" y="2409"/>
                    <a:pt x="1743" y="2409"/>
                  </a:cubicBezTo>
                  <a:cubicBezTo>
                    <a:pt x="1159" y="2409"/>
                    <a:pt x="861" y="1702"/>
                    <a:pt x="1282" y="1282"/>
                  </a:cubicBezTo>
                  <a:cubicBezTo>
                    <a:pt x="1414" y="1146"/>
                    <a:pt x="1579" y="1085"/>
                    <a:pt x="1741" y="1085"/>
                  </a:cubicBezTo>
                  <a:close/>
                  <a:moveTo>
                    <a:pt x="1589" y="0"/>
                  </a:moveTo>
                  <a:cubicBezTo>
                    <a:pt x="1517" y="0"/>
                    <a:pt x="1466" y="52"/>
                    <a:pt x="1466" y="123"/>
                  </a:cubicBezTo>
                  <a:lnTo>
                    <a:pt x="1466" y="441"/>
                  </a:lnTo>
                  <a:cubicBezTo>
                    <a:pt x="1466" y="503"/>
                    <a:pt x="1425" y="554"/>
                    <a:pt x="1374" y="574"/>
                  </a:cubicBezTo>
                  <a:cubicBezTo>
                    <a:pt x="1312" y="595"/>
                    <a:pt x="1251" y="615"/>
                    <a:pt x="1189" y="646"/>
                  </a:cubicBezTo>
                  <a:cubicBezTo>
                    <a:pt x="1169" y="658"/>
                    <a:pt x="1147" y="664"/>
                    <a:pt x="1126" y="664"/>
                  </a:cubicBezTo>
                  <a:cubicBezTo>
                    <a:pt x="1093" y="664"/>
                    <a:pt x="1060" y="651"/>
                    <a:pt x="1035" y="626"/>
                  </a:cubicBezTo>
                  <a:lnTo>
                    <a:pt x="810" y="400"/>
                  </a:lnTo>
                  <a:cubicBezTo>
                    <a:pt x="784" y="369"/>
                    <a:pt x="751" y="354"/>
                    <a:pt x="718" y="354"/>
                  </a:cubicBezTo>
                  <a:cubicBezTo>
                    <a:pt x="684" y="354"/>
                    <a:pt x="651" y="369"/>
                    <a:pt x="625" y="400"/>
                  </a:cubicBezTo>
                  <a:lnTo>
                    <a:pt x="400" y="626"/>
                  </a:lnTo>
                  <a:cubicBezTo>
                    <a:pt x="349" y="677"/>
                    <a:pt x="349" y="759"/>
                    <a:pt x="400" y="810"/>
                  </a:cubicBezTo>
                  <a:lnTo>
                    <a:pt x="625" y="1036"/>
                  </a:lnTo>
                  <a:cubicBezTo>
                    <a:pt x="666" y="1077"/>
                    <a:pt x="677" y="1138"/>
                    <a:pt x="646" y="1190"/>
                  </a:cubicBezTo>
                  <a:cubicBezTo>
                    <a:pt x="615" y="1241"/>
                    <a:pt x="595" y="1302"/>
                    <a:pt x="574" y="1364"/>
                  </a:cubicBezTo>
                  <a:cubicBezTo>
                    <a:pt x="554" y="1425"/>
                    <a:pt x="502" y="1456"/>
                    <a:pt x="451" y="1456"/>
                  </a:cubicBezTo>
                  <a:lnTo>
                    <a:pt x="133" y="1456"/>
                  </a:lnTo>
                  <a:cubicBezTo>
                    <a:pt x="62" y="1456"/>
                    <a:pt x="0" y="1518"/>
                    <a:pt x="0" y="1589"/>
                  </a:cubicBezTo>
                  <a:lnTo>
                    <a:pt x="0" y="1907"/>
                  </a:lnTo>
                  <a:cubicBezTo>
                    <a:pt x="0" y="1979"/>
                    <a:pt x="62" y="2030"/>
                    <a:pt x="133" y="2030"/>
                  </a:cubicBezTo>
                  <a:lnTo>
                    <a:pt x="451" y="2030"/>
                  </a:lnTo>
                  <a:cubicBezTo>
                    <a:pt x="502" y="2030"/>
                    <a:pt x="554" y="2071"/>
                    <a:pt x="574" y="2122"/>
                  </a:cubicBezTo>
                  <a:cubicBezTo>
                    <a:pt x="595" y="2184"/>
                    <a:pt x="615" y="2245"/>
                    <a:pt x="646" y="2307"/>
                  </a:cubicBezTo>
                  <a:cubicBezTo>
                    <a:pt x="677" y="2358"/>
                    <a:pt x="666" y="2420"/>
                    <a:pt x="625" y="2461"/>
                  </a:cubicBezTo>
                  <a:lnTo>
                    <a:pt x="400" y="2676"/>
                  </a:lnTo>
                  <a:cubicBezTo>
                    <a:pt x="349" y="2727"/>
                    <a:pt x="349" y="2820"/>
                    <a:pt x="400" y="2871"/>
                  </a:cubicBezTo>
                  <a:lnTo>
                    <a:pt x="625" y="3096"/>
                  </a:lnTo>
                  <a:cubicBezTo>
                    <a:pt x="651" y="3122"/>
                    <a:pt x="684" y="3135"/>
                    <a:pt x="718" y="3135"/>
                  </a:cubicBezTo>
                  <a:cubicBezTo>
                    <a:pt x="751" y="3135"/>
                    <a:pt x="784" y="3122"/>
                    <a:pt x="810" y="3096"/>
                  </a:cubicBezTo>
                  <a:lnTo>
                    <a:pt x="1035" y="2871"/>
                  </a:lnTo>
                  <a:cubicBezTo>
                    <a:pt x="1063" y="2843"/>
                    <a:pt x="1099" y="2830"/>
                    <a:pt x="1136" y="2830"/>
                  </a:cubicBezTo>
                  <a:cubicBezTo>
                    <a:pt x="1154" y="2830"/>
                    <a:pt x="1172" y="2833"/>
                    <a:pt x="1189" y="2840"/>
                  </a:cubicBezTo>
                  <a:cubicBezTo>
                    <a:pt x="1251" y="2871"/>
                    <a:pt x="1312" y="2902"/>
                    <a:pt x="1374" y="2922"/>
                  </a:cubicBezTo>
                  <a:cubicBezTo>
                    <a:pt x="1425" y="2932"/>
                    <a:pt x="1466" y="2994"/>
                    <a:pt x="1466" y="3045"/>
                  </a:cubicBezTo>
                  <a:lnTo>
                    <a:pt x="1466" y="3363"/>
                  </a:lnTo>
                  <a:cubicBezTo>
                    <a:pt x="1466" y="3435"/>
                    <a:pt x="1517" y="3496"/>
                    <a:pt x="1589" y="3496"/>
                  </a:cubicBezTo>
                  <a:lnTo>
                    <a:pt x="1907" y="3496"/>
                  </a:lnTo>
                  <a:cubicBezTo>
                    <a:pt x="1979" y="3496"/>
                    <a:pt x="2040" y="3435"/>
                    <a:pt x="2040" y="3363"/>
                  </a:cubicBezTo>
                  <a:lnTo>
                    <a:pt x="2040" y="3055"/>
                  </a:lnTo>
                  <a:cubicBezTo>
                    <a:pt x="2030" y="2994"/>
                    <a:pt x="2071" y="2943"/>
                    <a:pt x="2122" y="2922"/>
                  </a:cubicBezTo>
                  <a:cubicBezTo>
                    <a:pt x="2184" y="2902"/>
                    <a:pt x="2245" y="2881"/>
                    <a:pt x="2307" y="2850"/>
                  </a:cubicBezTo>
                  <a:cubicBezTo>
                    <a:pt x="2327" y="2838"/>
                    <a:pt x="2349" y="2832"/>
                    <a:pt x="2370" y="2832"/>
                  </a:cubicBezTo>
                  <a:cubicBezTo>
                    <a:pt x="2403" y="2832"/>
                    <a:pt x="2436" y="2846"/>
                    <a:pt x="2460" y="2871"/>
                  </a:cubicBezTo>
                  <a:lnTo>
                    <a:pt x="2686" y="3096"/>
                  </a:lnTo>
                  <a:cubicBezTo>
                    <a:pt x="2712" y="3122"/>
                    <a:pt x="2745" y="3135"/>
                    <a:pt x="2778" y="3135"/>
                  </a:cubicBezTo>
                  <a:cubicBezTo>
                    <a:pt x="2812" y="3135"/>
                    <a:pt x="2845" y="3122"/>
                    <a:pt x="2871" y="3096"/>
                  </a:cubicBezTo>
                  <a:lnTo>
                    <a:pt x="3096" y="2871"/>
                  </a:lnTo>
                  <a:cubicBezTo>
                    <a:pt x="3147" y="2820"/>
                    <a:pt x="3147" y="2738"/>
                    <a:pt x="3096" y="2686"/>
                  </a:cubicBezTo>
                  <a:lnTo>
                    <a:pt x="2871" y="2461"/>
                  </a:lnTo>
                  <a:cubicBezTo>
                    <a:pt x="2829" y="2420"/>
                    <a:pt x="2819" y="2358"/>
                    <a:pt x="2850" y="2307"/>
                  </a:cubicBezTo>
                  <a:cubicBezTo>
                    <a:pt x="2881" y="2245"/>
                    <a:pt x="2901" y="2184"/>
                    <a:pt x="2922" y="2122"/>
                  </a:cubicBezTo>
                  <a:cubicBezTo>
                    <a:pt x="2940" y="2077"/>
                    <a:pt x="2983" y="2039"/>
                    <a:pt x="3036" y="2039"/>
                  </a:cubicBezTo>
                  <a:cubicBezTo>
                    <a:pt x="3042" y="2039"/>
                    <a:pt x="3049" y="2039"/>
                    <a:pt x="3055" y="2040"/>
                  </a:cubicBezTo>
                  <a:lnTo>
                    <a:pt x="3373" y="2040"/>
                  </a:lnTo>
                  <a:cubicBezTo>
                    <a:pt x="3434" y="2040"/>
                    <a:pt x="3496" y="1979"/>
                    <a:pt x="3496" y="1907"/>
                  </a:cubicBezTo>
                  <a:lnTo>
                    <a:pt x="3496" y="1589"/>
                  </a:lnTo>
                  <a:cubicBezTo>
                    <a:pt x="3496" y="1518"/>
                    <a:pt x="3434" y="1456"/>
                    <a:pt x="3363" y="1456"/>
                  </a:cubicBezTo>
                  <a:lnTo>
                    <a:pt x="3045" y="1456"/>
                  </a:lnTo>
                  <a:cubicBezTo>
                    <a:pt x="2994" y="1456"/>
                    <a:pt x="2942" y="1425"/>
                    <a:pt x="2922" y="1364"/>
                  </a:cubicBezTo>
                  <a:cubicBezTo>
                    <a:pt x="2901" y="1302"/>
                    <a:pt x="2871" y="1241"/>
                    <a:pt x="2840" y="1190"/>
                  </a:cubicBezTo>
                  <a:cubicBezTo>
                    <a:pt x="2819" y="1138"/>
                    <a:pt x="2829" y="1077"/>
                    <a:pt x="2871" y="1036"/>
                  </a:cubicBezTo>
                  <a:lnTo>
                    <a:pt x="3096" y="810"/>
                  </a:lnTo>
                  <a:cubicBezTo>
                    <a:pt x="3147" y="759"/>
                    <a:pt x="3147" y="677"/>
                    <a:pt x="3096" y="626"/>
                  </a:cubicBezTo>
                  <a:lnTo>
                    <a:pt x="2871" y="400"/>
                  </a:lnTo>
                  <a:cubicBezTo>
                    <a:pt x="2845" y="369"/>
                    <a:pt x="2812" y="354"/>
                    <a:pt x="2778" y="354"/>
                  </a:cubicBezTo>
                  <a:cubicBezTo>
                    <a:pt x="2745" y="354"/>
                    <a:pt x="2712" y="369"/>
                    <a:pt x="2686" y="400"/>
                  </a:cubicBezTo>
                  <a:lnTo>
                    <a:pt x="2460" y="626"/>
                  </a:lnTo>
                  <a:cubicBezTo>
                    <a:pt x="2436" y="651"/>
                    <a:pt x="2403" y="664"/>
                    <a:pt x="2370" y="664"/>
                  </a:cubicBezTo>
                  <a:cubicBezTo>
                    <a:pt x="2349" y="664"/>
                    <a:pt x="2327" y="658"/>
                    <a:pt x="2307" y="646"/>
                  </a:cubicBezTo>
                  <a:cubicBezTo>
                    <a:pt x="2245" y="615"/>
                    <a:pt x="2184" y="595"/>
                    <a:pt x="2122" y="574"/>
                  </a:cubicBezTo>
                  <a:cubicBezTo>
                    <a:pt x="2071" y="554"/>
                    <a:pt x="2030" y="503"/>
                    <a:pt x="2040" y="441"/>
                  </a:cubicBezTo>
                  <a:lnTo>
                    <a:pt x="2040" y="123"/>
                  </a:lnTo>
                  <a:cubicBezTo>
                    <a:pt x="2040" y="52"/>
                    <a:pt x="1979" y="0"/>
                    <a:pt x="19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3"/>
            <p:cNvSpPr/>
            <p:nvPr/>
          </p:nvSpPr>
          <p:spPr>
            <a:xfrm>
              <a:off x="4293031" y="1556805"/>
              <a:ext cx="114054" cy="114059"/>
            </a:xfrm>
            <a:custGeom>
              <a:avLst/>
              <a:gdLst/>
              <a:ahLst/>
              <a:cxnLst/>
              <a:rect l="l" t="t" r="r" b="b"/>
              <a:pathLst>
                <a:path w="2164" h="2164" extrusionOk="0">
                  <a:moveTo>
                    <a:pt x="1074" y="671"/>
                  </a:moveTo>
                  <a:cubicBezTo>
                    <a:pt x="1284" y="671"/>
                    <a:pt x="1487" y="834"/>
                    <a:pt x="1487" y="1077"/>
                  </a:cubicBezTo>
                  <a:cubicBezTo>
                    <a:pt x="1487" y="1303"/>
                    <a:pt x="1302" y="1487"/>
                    <a:pt x="1077" y="1487"/>
                  </a:cubicBezTo>
                  <a:cubicBezTo>
                    <a:pt x="718" y="1487"/>
                    <a:pt x="533" y="1047"/>
                    <a:pt x="790" y="790"/>
                  </a:cubicBezTo>
                  <a:cubicBezTo>
                    <a:pt x="872" y="708"/>
                    <a:pt x="974" y="671"/>
                    <a:pt x="1074" y="671"/>
                  </a:cubicBezTo>
                  <a:close/>
                  <a:moveTo>
                    <a:pt x="984" y="1"/>
                  </a:moveTo>
                  <a:cubicBezTo>
                    <a:pt x="933" y="1"/>
                    <a:pt x="902" y="32"/>
                    <a:pt x="902" y="83"/>
                  </a:cubicBezTo>
                  <a:lnTo>
                    <a:pt x="902" y="278"/>
                  </a:lnTo>
                  <a:cubicBezTo>
                    <a:pt x="902" y="308"/>
                    <a:pt x="882" y="339"/>
                    <a:pt x="841" y="349"/>
                  </a:cubicBezTo>
                  <a:cubicBezTo>
                    <a:pt x="810" y="370"/>
                    <a:pt x="769" y="380"/>
                    <a:pt x="728" y="401"/>
                  </a:cubicBezTo>
                  <a:cubicBezTo>
                    <a:pt x="717" y="404"/>
                    <a:pt x="706" y="407"/>
                    <a:pt x="694" y="407"/>
                  </a:cubicBezTo>
                  <a:cubicBezTo>
                    <a:pt x="675" y="407"/>
                    <a:pt x="655" y="400"/>
                    <a:pt x="636" y="380"/>
                  </a:cubicBezTo>
                  <a:lnTo>
                    <a:pt x="503" y="247"/>
                  </a:lnTo>
                  <a:cubicBezTo>
                    <a:pt x="487" y="232"/>
                    <a:pt x="467" y="224"/>
                    <a:pt x="445" y="224"/>
                  </a:cubicBezTo>
                  <a:cubicBezTo>
                    <a:pt x="423" y="224"/>
                    <a:pt x="400" y="232"/>
                    <a:pt x="380" y="247"/>
                  </a:cubicBezTo>
                  <a:lnTo>
                    <a:pt x="246" y="390"/>
                  </a:lnTo>
                  <a:cubicBezTo>
                    <a:pt x="216" y="421"/>
                    <a:pt x="216" y="472"/>
                    <a:pt x="246" y="503"/>
                  </a:cubicBezTo>
                  <a:lnTo>
                    <a:pt x="380" y="637"/>
                  </a:lnTo>
                  <a:cubicBezTo>
                    <a:pt x="410" y="667"/>
                    <a:pt x="410" y="698"/>
                    <a:pt x="400" y="739"/>
                  </a:cubicBezTo>
                  <a:cubicBezTo>
                    <a:pt x="380" y="770"/>
                    <a:pt x="369" y="811"/>
                    <a:pt x="349" y="842"/>
                  </a:cubicBezTo>
                  <a:cubicBezTo>
                    <a:pt x="339" y="883"/>
                    <a:pt x="308" y="903"/>
                    <a:pt x="277" y="903"/>
                  </a:cubicBezTo>
                  <a:lnTo>
                    <a:pt x="82" y="903"/>
                  </a:lnTo>
                  <a:cubicBezTo>
                    <a:pt x="31" y="903"/>
                    <a:pt x="0" y="934"/>
                    <a:pt x="0" y="985"/>
                  </a:cubicBezTo>
                  <a:lnTo>
                    <a:pt x="0" y="1180"/>
                  </a:lnTo>
                  <a:cubicBezTo>
                    <a:pt x="0" y="1221"/>
                    <a:pt x="31" y="1262"/>
                    <a:pt x="82" y="1262"/>
                  </a:cubicBezTo>
                  <a:lnTo>
                    <a:pt x="277" y="1262"/>
                  </a:lnTo>
                  <a:cubicBezTo>
                    <a:pt x="308" y="1262"/>
                    <a:pt x="339" y="1282"/>
                    <a:pt x="349" y="1313"/>
                  </a:cubicBezTo>
                  <a:cubicBezTo>
                    <a:pt x="369" y="1354"/>
                    <a:pt x="380" y="1395"/>
                    <a:pt x="400" y="1426"/>
                  </a:cubicBezTo>
                  <a:cubicBezTo>
                    <a:pt x="410" y="1457"/>
                    <a:pt x="410" y="1498"/>
                    <a:pt x="380" y="1528"/>
                  </a:cubicBezTo>
                  <a:lnTo>
                    <a:pt x="246" y="1662"/>
                  </a:lnTo>
                  <a:cubicBezTo>
                    <a:pt x="216" y="1692"/>
                    <a:pt x="216" y="1744"/>
                    <a:pt x="246" y="1774"/>
                  </a:cubicBezTo>
                  <a:lnTo>
                    <a:pt x="380" y="1918"/>
                  </a:lnTo>
                  <a:cubicBezTo>
                    <a:pt x="400" y="1933"/>
                    <a:pt x="423" y="1941"/>
                    <a:pt x="445" y="1941"/>
                  </a:cubicBezTo>
                  <a:cubicBezTo>
                    <a:pt x="467" y="1941"/>
                    <a:pt x="487" y="1933"/>
                    <a:pt x="503" y="1918"/>
                  </a:cubicBezTo>
                  <a:lnTo>
                    <a:pt x="636" y="1774"/>
                  </a:lnTo>
                  <a:cubicBezTo>
                    <a:pt x="655" y="1762"/>
                    <a:pt x="674" y="1753"/>
                    <a:pt x="693" y="1753"/>
                  </a:cubicBezTo>
                  <a:cubicBezTo>
                    <a:pt x="705" y="1753"/>
                    <a:pt x="716" y="1756"/>
                    <a:pt x="728" y="1764"/>
                  </a:cubicBezTo>
                  <a:cubicBezTo>
                    <a:pt x="769" y="1785"/>
                    <a:pt x="810" y="1795"/>
                    <a:pt x="841" y="1805"/>
                  </a:cubicBezTo>
                  <a:cubicBezTo>
                    <a:pt x="882" y="1815"/>
                    <a:pt x="902" y="1846"/>
                    <a:pt x="902" y="1887"/>
                  </a:cubicBezTo>
                  <a:lnTo>
                    <a:pt x="902" y="2082"/>
                  </a:lnTo>
                  <a:cubicBezTo>
                    <a:pt x="902" y="2123"/>
                    <a:pt x="933" y="2164"/>
                    <a:pt x="984" y="2164"/>
                  </a:cubicBezTo>
                  <a:lnTo>
                    <a:pt x="1179" y="2164"/>
                  </a:lnTo>
                  <a:cubicBezTo>
                    <a:pt x="1220" y="2164"/>
                    <a:pt x="1261" y="2123"/>
                    <a:pt x="1261" y="2082"/>
                  </a:cubicBezTo>
                  <a:lnTo>
                    <a:pt x="1261" y="1887"/>
                  </a:lnTo>
                  <a:cubicBezTo>
                    <a:pt x="1261" y="1846"/>
                    <a:pt x="1282" y="1815"/>
                    <a:pt x="1313" y="1805"/>
                  </a:cubicBezTo>
                  <a:cubicBezTo>
                    <a:pt x="1354" y="1795"/>
                    <a:pt x="1395" y="1785"/>
                    <a:pt x="1425" y="1764"/>
                  </a:cubicBezTo>
                  <a:cubicBezTo>
                    <a:pt x="1437" y="1756"/>
                    <a:pt x="1450" y="1753"/>
                    <a:pt x="1463" y="1753"/>
                  </a:cubicBezTo>
                  <a:cubicBezTo>
                    <a:pt x="1484" y="1753"/>
                    <a:pt x="1505" y="1762"/>
                    <a:pt x="1518" y="1774"/>
                  </a:cubicBezTo>
                  <a:lnTo>
                    <a:pt x="1661" y="1918"/>
                  </a:lnTo>
                  <a:cubicBezTo>
                    <a:pt x="1676" y="1933"/>
                    <a:pt x="1697" y="1941"/>
                    <a:pt x="1717" y="1941"/>
                  </a:cubicBezTo>
                  <a:cubicBezTo>
                    <a:pt x="1738" y="1941"/>
                    <a:pt x="1758" y="1933"/>
                    <a:pt x="1774" y="1918"/>
                  </a:cubicBezTo>
                  <a:lnTo>
                    <a:pt x="1917" y="1774"/>
                  </a:lnTo>
                  <a:cubicBezTo>
                    <a:pt x="1948" y="1744"/>
                    <a:pt x="1948" y="1692"/>
                    <a:pt x="1917" y="1662"/>
                  </a:cubicBezTo>
                  <a:lnTo>
                    <a:pt x="1774" y="1528"/>
                  </a:lnTo>
                  <a:cubicBezTo>
                    <a:pt x="1753" y="1498"/>
                    <a:pt x="1743" y="1457"/>
                    <a:pt x="1764" y="1426"/>
                  </a:cubicBezTo>
                  <a:cubicBezTo>
                    <a:pt x="1784" y="1395"/>
                    <a:pt x="1794" y="1354"/>
                    <a:pt x="1805" y="1313"/>
                  </a:cubicBezTo>
                  <a:cubicBezTo>
                    <a:pt x="1815" y="1282"/>
                    <a:pt x="1846" y="1262"/>
                    <a:pt x="1887" y="1262"/>
                  </a:cubicBezTo>
                  <a:lnTo>
                    <a:pt x="2081" y="1262"/>
                  </a:lnTo>
                  <a:cubicBezTo>
                    <a:pt x="2122" y="1262"/>
                    <a:pt x="2163" y="1221"/>
                    <a:pt x="2163" y="1180"/>
                  </a:cubicBezTo>
                  <a:lnTo>
                    <a:pt x="2163" y="985"/>
                  </a:lnTo>
                  <a:cubicBezTo>
                    <a:pt x="2163" y="934"/>
                    <a:pt x="2122" y="903"/>
                    <a:pt x="2081" y="903"/>
                  </a:cubicBezTo>
                  <a:lnTo>
                    <a:pt x="1887" y="903"/>
                  </a:lnTo>
                  <a:cubicBezTo>
                    <a:pt x="1846" y="903"/>
                    <a:pt x="1815" y="883"/>
                    <a:pt x="1805" y="842"/>
                  </a:cubicBezTo>
                  <a:cubicBezTo>
                    <a:pt x="1794" y="811"/>
                    <a:pt x="1784" y="770"/>
                    <a:pt x="1764" y="739"/>
                  </a:cubicBezTo>
                  <a:cubicBezTo>
                    <a:pt x="1743" y="698"/>
                    <a:pt x="1753" y="667"/>
                    <a:pt x="1774" y="637"/>
                  </a:cubicBezTo>
                  <a:lnTo>
                    <a:pt x="1917" y="503"/>
                  </a:lnTo>
                  <a:cubicBezTo>
                    <a:pt x="1948" y="472"/>
                    <a:pt x="1948" y="421"/>
                    <a:pt x="1917" y="390"/>
                  </a:cubicBezTo>
                  <a:lnTo>
                    <a:pt x="1774" y="247"/>
                  </a:lnTo>
                  <a:cubicBezTo>
                    <a:pt x="1758" y="232"/>
                    <a:pt x="1738" y="224"/>
                    <a:pt x="1717" y="224"/>
                  </a:cubicBezTo>
                  <a:cubicBezTo>
                    <a:pt x="1697" y="224"/>
                    <a:pt x="1676" y="232"/>
                    <a:pt x="1661" y="247"/>
                  </a:cubicBezTo>
                  <a:lnTo>
                    <a:pt x="1518" y="380"/>
                  </a:lnTo>
                  <a:cubicBezTo>
                    <a:pt x="1505" y="400"/>
                    <a:pt x="1483" y="407"/>
                    <a:pt x="1462" y="407"/>
                  </a:cubicBezTo>
                  <a:cubicBezTo>
                    <a:pt x="1449" y="407"/>
                    <a:pt x="1437" y="404"/>
                    <a:pt x="1425" y="401"/>
                  </a:cubicBezTo>
                  <a:cubicBezTo>
                    <a:pt x="1395" y="380"/>
                    <a:pt x="1354" y="370"/>
                    <a:pt x="1313" y="349"/>
                  </a:cubicBezTo>
                  <a:cubicBezTo>
                    <a:pt x="1282" y="339"/>
                    <a:pt x="1261" y="308"/>
                    <a:pt x="1261" y="278"/>
                  </a:cubicBezTo>
                  <a:lnTo>
                    <a:pt x="1261" y="83"/>
                  </a:lnTo>
                  <a:cubicBezTo>
                    <a:pt x="1261" y="32"/>
                    <a:pt x="1220" y="1"/>
                    <a:pt x="1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3"/>
            <p:cNvSpPr/>
            <p:nvPr/>
          </p:nvSpPr>
          <p:spPr>
            <a:xfrm>
              <a:off x="2645588" y="3261865"/>
              <a:ext cx="229161" cy="223269"/>
            </a:xfrm>
            <a:custGeom>
              <a:avLst/>
              <a:gdLst/>
              <a:ahLst/>
              <a:cxnLst/>
              <a:rect l="l" t="t" r="r" b="b"/>
              <a:pathLst>
                <a:path w="4348" h="4236" extrusionOk="0">
                  <a:moveTo>
                    <a:pt x="1006" y="1"/>
                  </a:moveTo>
                  <a:cubicBezTo>
                    <a:pt x="799" y="1"/>
                    <a:pt x="593" y="53"/>
                    <a:pt x="411" y="148"/>
                  </a:cubicBezTo>
                  <a:cubicBezTo>
                    <a:pt x="175" y="281"/>
                    <a:pt x="11" y="527"/>
                    <a:pt x="1" y="804"/>
                  </a:cubicBezTo>
                  <a:cubicBezTo>
                    <a:pt x="1" y="1132"/>
                    <a:pt x="226" y="1419"/>
                    <a:pt x="482" y="1624"/>
                  </a:cubicBezTo>
                  <a:cubicBezTo>
                    <a:pt x="749" y="1829"/>
                    <a:pt x="1046" y="1993"/>
                    <a:pt x="1241" y="2250"/>
                  </a:cubicBezTo>
                  <a:cubicBezTo>
                    <a:pt x="1497" y="2588"/>
                    <a:pt x="1569" y="3039"/>
                    <a:pt x="1784" y="3408"/>
                  </a:cubicBezTo>
                  <a:cubicBezTo>
                    <a:pt x="1989" y="3767"/>
                    <a:pt x="2317" y="4033"/>
                    <a:pt x="2717" y="4156"/>
                  </a:cubicBezTo>
                  <a:cubicBezTo>
                    <a:pt x="2869" y="4201"/>
                    <a:pt x="3066" y="4236"/>
                    <a:pt x="3263" y="4236"/>
                  </a:cubicBezTo>
                  <a:cubicBezTo>
                    <a:pt x="3520" y="4236"/>
                    <a:pt x="3776" y="4177"/>
                    <a:pt x="3927" y="4003"/>
                  </a:cubicBezTo>
                  <a:cubicBezTo>
                    <a:pt x="4214" y="3664"/>
                    <a:pt x="4347" y="3223"/>
                    <a:pt x="4296" y="2783"/>
                  </a:cubicBezTo>
                  <a:cubicBezTo>
                    <a:pt x="4224" y="2332"/>
                    <a:pt x="4019" y="1922"/>
                    <a:pt x="3722" y="1593"/>
                  </a:cubicBezTo>
                  <a:cubicBezTo>
                    <a:pt x="3425" y="1265"/>
                    <a:pt x="3086" y="978"/>
                    <a:pt x="2717" y="732"/>
                  </a:cubicBezTo>
                  <a:cubicBezTo>
                    <a:pt x="2256" y="394"/>
                    <a:pt x="1754" y="76"/>
                    <a:pt x="1190" y="15"/>
                  </a:cubicBezTo>
                  <a:cubicBezTo>
                    <a:pt x="1129" y="5"/>
                    <a:pt x="1068" y="1"/>
                    <a:pt x="10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3"/>
            <p:cNvSpPr/>
            <p:nvPr/>
          </p:nvSpPr>
          <p:spPr>
            <a:xfrm>
              <a:off x="2868219" y="3218118"/>
              <a:ext cx="147521" cy="234074"/>
            </a:xfrm>
            <a:custGeom>
              <a:avLst/>
              <a:gdLst/>
              <a:ahLst/>
              <a:cxnLst/>
              <a:rect l="l" t="t" r="r" b="b"/>
              <a:pathLst>
                <a:path w="2799" h="4441" extrusionOk="0">
                  <a:moveTo>
                    <a:pt x="1776" y="1"/>
                  </a:moveTo>
                  <a:cubicBezTo>
                    <a:pt x="1425" y="1"/>
                    <a:pt x="1091" y="173"/>
                    <a:pt x="892" y="476"/>
                  </a:cubicBezTo>
                  <a:cubicBezTo>
                    <a:pt x="677" y="804"/>
                    <a:pt x="666" y="1234"/>
                    <a:pt x="533" y="1593"/>
                  </a:cubicBezTo>
                  <a:cubicBezTo>
                    <a:pt x="400" y="1962"/>
                    <a:pt x="154" y="2280"/>
                    <a:pt x="62" y="2659"/>
                  </a:cubicBezTo>
                  <a:cubicBezTo>
                    <a:pt x="0" y="2987"/>
                    <a:pt x="31" y="3336"/>
                    <a:pt x="164" y="3643"/>
                  </a:cubicBezTo>
                  <a:cubicBezTo>
                    <a:pt x="246" y="3859"/>
                    <a:pt x="431" y="4351"/>
                    <a:pt x="677" y="4433"/>
                  </a:cubicBezTo>
                  <a:cubicBezTo>
                    <a:pt x="697" y="4438"/>
                    <a:pt x="718" y="4440"/>
                    <a:pt x="739" y="4440"/>
                  </a:cubicBezTo>
                  <a:cubicBezTo>
                    <a:pt x="843" y="4440"/>
                    <a:pt x="950" y="4383"/>
                    <a:pt x="1036" y="4340"/>
                  </a:cubicBezTo>
                  <a:cubicBezTo>
                    <a:pt x="1210" y="4279"/>
                    <a:pt x="1384" y="4238"/>
                    <a:pt x="1548" y="4166"/>
                  </a:cubicBezTo>
                  <a:cubicBezTo>
                    <a:pt x="1907" y="4012"/>
                    <a:pt x="2173" y="3715"/>
                    <a:pt x="2286" y="3346"/>
                  </a:cubicBezTo>
                  <a:cubicBezTo>
                    <a:pt x="2419" y="2916"/>
                    <a:pt x="2317" y="2444"/>
                    <a:pt x="2450" y="2003"/>
                  </a:cubicBezTo>
                  <a:cubicBezTo>
                    <a:pt x="2532" y="1696"/>
                    <a:pt x="2717" y="1419"/>
                    <a:pt x="2758" y="1101"/>
                  </a:cubicBezTo>
                  <a:cubicBezTo>
                    <a:pt x="2799" y="640"/>
                    <a:pt x="2522" y="199"/>
                    <a:pt x="2081" y="45"/>
                  </a:cubicBezTo>
                  <a:cubicBezTo>
                    <a:pt x="1980" y="15"/>
                    <a:pt x="1877" y="1"/>
                    <a:pt x="17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3"/>
            <p:cNvSpPr/>
            <p:nvPr/>
          </p:nvSpPr>
          <p:spPr>
            <a:xfrm>
              <a:off x="2911439" y="3527875"/>
              <a:ext cx="168076" cy="87653"/>
            </a:xfrm>
            <a:custGeom>
              <a:avLst/>
              <a:gdLst/>
              <a:ahLst/>
              <a:cxnLst/>
              <a:rect l="l" t="t" r="r" b="b"/>
              <a:pathLst>
                <a:path w="3189" h="1663" extrusionOk="0">
                  <a:moveTo>
                    <a:pt x="1091" y="0"/>
                  </a:moveTo>
                  <a:cubicBezTo>
                    <a:pt x="1076" y="0"/>
                    <a:pt x="1061" y="1"/>
                    <a:pt x="1046" y="1"/>
                  </a:cubicBezTo>
                  <a:cubicBezTo>
                    <a:pt x="687" y="22"/>
                    <a:pt x="359" y="227"/>
                    <a:pt x="185" y="545"/>
                  </a:cubicBezTo>
                  <a:cubicBezTo>
                    <a:pt x="41" y="811"/>
                    <a:pt x="0" y="1242"/>
                    <a:pt x="154" y="1498"/>
                  </a:cubicBezTo>
                  <a:cubicBezTo>
                    <a:pt x="225" y="1621"/>
                    <a:pt x="345" y="1663"/>
                    <a:pt x="476" y="1663"/>
                  </a:cubicBezTo>
                  <a:cubicBezTo>
                    <a:pt x="629" y="1663"/>
                    <a:pt x="796" y="1605"/>
                    <a:pt x="913" y="1549"/>
                  </a:cubicBezTo>
                  <a:cubicBezTo>
                    <a:pt x="1128" y="1436"/>
                    <a:pt x="1333" y="1272"/>
                    <a:pt x="1569" y="1211"/>
                  </a:cubicBezTo>
                  <a:cubicBezTo>
                    <a:pt x="1687" y="1186"/>
                    <a:pt x="1812" y="1172"/>
                    <a:pt x="1936" y="1172"/>
                  </a:cubicBezTo>
                  <a:cubicBezTo>
                    <a:pt x="2017" y="1172"/>
                    <a:pt x="2097" y="1178"/>
                    <a:pt x="2174" y="1190"/>
                  </a:cubicBezTo>
                  <a:cubicBezTo>
                    <a:pt x="2227" y="1196"/>
                    <a:pt x="2280" y="1198"/>
                    <a:pt x="2334" y="1198"/>
                  </a:cubicBezTo>
                  <a:cubicBezTo>
                    <a:pt x="2488" y="1198"/>
                    <a:pt x="2644" y="1177"/>
                    <a:pt x="2789" y="1139"/>
                  </a:cubicBezTo>
                  <a:cubicBezTo>
                    <a:pt x="2983" y="1078"/>
                    <a:pt x="3137" y="903"/>
                    <a:pt x="3168" y="698"/>
                  </a:cubicBezTo>
                  <a:cubicBezTo>
                    <a:pt x="3188" y="411"/>
                    <a:pt x="2922" y="186"/>
                    <a:pt x="2645" y="124"/>
                  </a:cubicBezTo>
                  <a:cubicBezTo>
                    <a:pt x="2531" y="99"/>
                    <a:pt x="2416" y="93"/>
                    <a:pt x="2300" y="93"/>
                  </a:cubicBezTo>
                  <a:cubicBezTo>
                    <a:pt x="2187" y="93"/>
                    <a:pt x="2074" y="99"/>
                    <a:pt x="1962" y="99"/>
                  </a:cubicBezTo>
                  <a:cubicBezTo>
                    <a:pt x="1909" y="99"/>
                    <a:pt x="1857" y="97"/>
                    <a:pt x="1805" y="93"/>
                  </a:cubicBezTo>
                  <a:cubicBezTo>
                    <a:pt x="1563" y="74"/>
                    <a:pt x="1331" y="0"/>
                    <a:pt x="10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3"/>
            <p:cNvSpPr/>
            <p:nvPr/>
          </p:nvSpPr>
          <p:spPr>
            <a:xfrm>
              <a:off x="2882239" y="3554914"/>
              <a:ext cx="107571" cy="187586"/>
            </a:xfrm>
            <a:custGeom>
              <a:avLst/>
              <a:gdLst/>
              <a:ahLst/>
              <a:cxnLst/>
              <a:rect l="l" t="t" r="r" b="b"/>
              <a:pathLst>
                <a:path w="2041" h="3559" fill="none" extrusionOk="0">
                  <a:moveTo>
                    <a:pt x="1" y="3558"/>
                  </a:moveTo>
                  <a:cubicBezTo>
                    <a:pt x="1" y="3558"/>
                    <a:pt x="277" y="185"/>
                    <a:pt x="2041" y="1"/>
                  </a:cubicBezTo>
                </a:path>
              </a:pathLst>
            </a:custGeom>
            <a:noFill/>
            <a:ln w="9525" cap="flat" cmpd="sng">
              <a:solidFill>
                <a:srgbClr val="FF7900"/>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
            <p:cNvSpPr/>
            <p:nvPr/>
          </p:nvSpPr>
          <p:spPr>
            <a:xfrm>
              <a:off x="2868747" y="3307456"/>
              <a:ext cx="73523" cy="476107"/>
            </a:xfrm>
            <a:custGeom>
              <a:avLst/>
              <a:gdLst/>
              <a:ahLst/>
              <a:cxnLst/>
              <a:rect l="l" t="t" r="r" b="b"/>
              <a:pathLst>
                <a:path w="1395" h="9033" fill="none" extrusionOk="0">
                  <a:moveTo>
                    <a:pt x="287" y="9032"/>
                  </a:moveTo>
                  <a:cubicBezTo>
                    <a:pt x="287" y="9032"/>
                    <a:pt x="0" y="3773"/>
                    <a:pt x="1395" y="1"/>
                  </a:cubicBezTo>
                </a:path>
              </a:pathLst>
            </a:custGeom>
            <a:noFill/>
            <a:ln w="9525" cap="flat" cmpd="sng">
              <a:solidFill>
                <a:srgbClr val="FF7900"/>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
            <p:cNvSpPr/>
            <p:nvPr/>
          </p:nvSpPr>
          <p:spPr>
            <a:xfrm>
              <a:off x="2727177" y="3322056"/>
              <a:ext cx="161594" cy="296691"/>
            </a:xfrm>
            <a:custGeom>
              <a:avLst/>
              <a:gdLst/>
              <a:ahLst/>
              <a:cxnLst/>
              <a:rect l="l" t="t" r="r" b="b"/>
              <a:pathLst>
                <a:path w="3066" h="5629" fill="none" extrusionOk="0">
                  <a:moveTo>
                    <a:pt x="3004" y="5628"/>
                  </a:moveTo>
                  <a:cubicBezTo>
                    <a:pt x="3004" y="5628"/>
                    <a:pt x="3066" y="2010"/>
                    <a:pt x="1" y="0"/>
                  </a:cubicBezTo>
                </a:path>
              </a:pathLst>
            </a:custGeom>
            <a:noFill/>
            <a:ln w="9525" cap="flat" cmpd="sng">
              <a:solidFill>
                <a:srgbClr val="FF7900"/>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
            <p:cNvSpPr/>
            <p:nvPr/>
          </p:nvSpPr>
          <p:spPr>
            <a:xfrm>
              <a:off x="2762280" y="3735961"/>
              <a:ext cx="239966" cy="173987"/>
            </a:xfrm>
            <a:custGeom>
              <a:avLst/>
              <a:gdLst/>
              <a:ahLst/>
              <a:cxnLst/>
              <a:rect l="l" t="t" r="r" b="b"/>
              <a:pathLst>
                <a:path w="4553" h="3301" extrusionOk="0">
                  <a:moveTo>
                    <a:pt x="329" y="0"/>
                  </a:moveTo>
                  <a:cubicBezTo>
                    <a:pt x="329" y="0"/>
                    <a:pt x="1" y="1691"/>
                    <a:pt x="903" y="3301"/>
                  </a:cubicBezTo>
                  <a:lnTo>
                    <a:pt x="3661" y="3301"/>
                  </a:lnTo>
                  <a:cubicBezTo>
                    <a:pt x="4553" y="1691"/>
                    <a:pt x="4235" y="0"/>
                    <a:pt x="42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3"/>
            <p:cNvSpPr/>
            <p:nvPr/>
          </p:nvSpPr>
          <p:spPr>
            <a:xfrm>
              <a:off x="2765547" y="3735961"/>
              <a:ext cx="234010" cy="36790"/>
            </a:xfrm>
            <a:custGeom>
              <a:avLst/>
              <a:gdLst/>
              <a:ahLst/>
              <a:cxnLst/>
              <a:rect l="l" t="t" r="r" b="b"/>
              <a:pathLst>
                <a:path w="4440" h="698" extrusionOk="0">
                  <a:moveTo>
                    <a:pt x="52" y="0"/>
                  </a:moveTo>
                  <a:cubicBezTo>
                    <a:pt x="21" y="226"/>
                    <a:pt x="0" y="461"/>
                    <a:pt x="0" y="697"/>
                  </a:cubicBezTo>
                  <a:lnTo>
                    <a:pt x="4439" y="697"/>
                  </a:lnTo>
                  <a:cubicBezTo>
                    <a:pt x="4419" y="256"/>
                    <a:pt x="4388" y="0"/>
                    <a:pt x="438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3"/>
            <p:cNvSpPr/>
            <p:nvPr/>
          </p:nvSpPr>
          <p:spPr>
            <a:xfrm>
              <a:off x="3280489" y="1078650"/>
              <a:ext cx="126439" cy="195123"/>
            </a:xfrm>
            <a:custGeom>
              <a:avLst/>
              <a:gdLst/>
              <a:ahLst/>
              <a:cxnLst/>
              <a:rect l="l" t="t" r="r" b="b"/>
              <a:pathLst>
                <a:path w="2399" h="3702" extrusionOk="0">
                  <a:moveTo>
                    <a:pt x="0" y="0"/>
                  </a:moveTo>
                  <a:lnTo>
                    <a:pt x="0" y="3701"/>
                  </a:lnTo>
                  <a:lnTo>
                    <a:pt x="2399" y="3701"/>
                  </a:lnTo>
                  <a:lnTo>
                    <a:pt x="239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3"/>
            <p:cNvSpPr/>
            <p:nvPr/>
          </p:nvSpPr>
          <p:spPr>
            <a:xfrm>
              <a:off x="3228046" y="955475"/>
              <a:ext cx="231322" cy="143733"/>
            </a:xfrm>
            <a:custGeom>
              <a:avLst/>
              <a:gdLst/>
              <a:ahLst/>
              <a:cxnLst/>
              <a:rect l="l" t="t" r="r" b="b"/>
              <a:pathLst>
                <a:path w="4389" h="2727" extrusionOk="0">
                  <a:moveTo>
                    <a:pt x="2194" y="0"/>
                  </a:moveTo>
                  <a:lnTo>
                    <a:pt x="1" y="2727"/>
                  </a:lnTo>
                  <a:lnTo>
                    <a:pt x="4388" y="2727"/>
                  </a:lnTo>
                  <a:lnTo>
                    <a:pt x="219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3"/>
            <p:cNvSpPr/>
            <p:nvPr/>
          </p:nvSpPr>
          <p:spPr>
            <a:xfrm>
              <a:off x="2274376" y="1615204"/>
              <a:ext cx="127019" cy="195070"/>
            </a:xfrm>
            <a:custGeom>
              <a:avLst/>
              <a:gdLst/>
              <a:ahLst/>
              <a:cxnLst/>
              <a:rect l="l" t="t" r="r" b="b"/>
              <a:pathLst>
                <a:path w="2410" h="3701" extrusionOk="0">
                  <a:moveTo>
                    <a:pt x="1" y="0"/>
                  </a:moveTo>
                  <a:lnTo>
                    <a:pt x="1" y="3701"/>
                  </a:lnTo>
                  <a:lnTo>
                    <a:pt x="2410" y="3701"/>
                  </a:lnTo>
                  <a:lnTo>
                    <a:pt x="24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3"/>
            <p:cNvSpPr/>
            <p:nvPr/>
          </p:nvSpPr>
          <p:spPr>
            <a:xfrm>
              <a:off x="2222513" y="1789716"/>
              <a:ext cx="230742" cy="143786"/>
            </a:xfrm>
            <a:custGeom>
              <a:avLst/>
              <a:gdLst/>
              <a:ahLst/>
              <a:cxnLst/>
              <a:rect l="l" t="t" r="r" b="b"/>
              <a:pathLst>
                <a:path w="4378" h="2728" extrusionOk="0">
                  <a:moveTo>
                    <a:pt x="1" y="0"/>
                  </a:moveTo>
                  <a:lnTo>
                    <a:pt x="2184" y="2727"/>
                  </a:lnTo>
                  <a:lnTo>
                    <a:pt x="43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3"/>
            <p:cNvSpPr/>
            <p:nvPr/>
          </p:nvSpPr>
          <p:spPr>
            <a:xfrm>
              <a:off x="4041253" y="1112699"/>
              <a:ext cx="261522" cy="261008"/>
            </a:xfrm>
            <a:custGeom>
              <a:avLst/>
              <a:gdLst/>
              <a:ahLst/>
              <a:cxnLst/>
              <a:rect l="l" t="t" r="r" b="b"/>
              <a:pathLst>
                <a:path w="4962" h="4952" fill="none" extrusionOk="0">
                  <a:moveTo>
                    <a:pt x="2850" y="205"/>
                  </a:moveTo>
                  <a:cubicBezTo>
                    <a:pt x="4101" y="410"/>
                    <a:pt x="4962" y="1589"/>
                    <a:pt x="4757" y="2850"/>
                  </a:cubicBezTo>
                  <a:cubicBezTo>
                    <a:pt x="4552" y="4101"/>
                    <a:pt x="3363" y="4952"/>
                    <a:pt x="2112" y="4747"/>
                  </a:cubicBezTo>
                  <a:cubicBezTo>
                    <a:pt x="861" y="4542"/>
                    <a:pt x="0" y="3363"/>
                    <a:pt x="205" y="2112"/>
                  </a:cubicBezTo>
                  <a:cubicBezTo>
                    <a:pt x="410" y="851"/>
                    <a:pt x="1599" y="0"/>
                    <a:pt x="2850" y="205"/>
                  </a:cubicBezTo>
                  <a:close/>
                </a:path>
              </a:pathLst>
            </a:custGeom>
            <a:noFill/>
            <a:ln w="27425" cap="flat"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3"/>
            <p:cNvSpPr/>
            <p:nvPr/>
          </p:nvSpPr>
          <p:spPr>
            <a:xfrm>
              <a:off x="4049897" y="1242884"/>
              <a:ext cx="60558" cy="105415"/>
            </a:xfrm>
            <a:custGeom>
              <a:avLst/>
              <a:gdLst/>
              <a:ahLst/>
              <a:cxnLst/>
              <a:rect l="l" t="t" r="r" b="b"/>
              <a:pathLst>
                <a:path w="1149" h="2000" fill="none" extrusionOk="0">
                  <a:moveTo>
                    <a:pt x="1148" y="2000"/>
                  </a:moveTo>
                  <a:cubicBezTo>
                    <a:pt x="441" y="1590"/>
                    <a:pt x="0" y="831"/>
                    <a:pt x="0" y="1"/>
                  </a:cubicBezTo>
                </a:path>
              </a:pathLst>
            </a:custGeom>
            <a:noFill/>
            <a:ln w="27425" cap="flat" cmpd="sng">
              <a:solidFill>
                <a:schemeClr val="accent3"/>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3"/>
            <p:cNvSpPr/>
            <p:nvPr/>
          </p:nvSpPr>
          <p:spPr>
            <a:xfrm>
              <a:off x="4049897" y="1121343"/>
              <a:ext cx="121590" cy="121596"/>
            </a:xfrm>
            <a:custGeom>
              <a:avLst/>
              <a:gdLst/>
              <a:ahLst/>
              <a:cxnLst/>
              <a:rect l="l" t="t" r="r" b="b"/>
              <a:pathLst>
                <a:path w="2307" h="2307" fill="none" extrusionOk="0">
                  <a:moveTo>
                    <a:pt x="0" y="2307"/>
                  </a:moveTo>
                  <a:cubicBezTo>
                    <a:pt x="0" y="1036"/>
                    <a:pt x="1036" y="0"/>
                    <a:pt x="2307" y="0"/>
                  </a:cubicBezTo>
                </a:path>
              </a:pathLst>
            </a:custGeom>
            <a:solidFill>
              <a:schemeClr val="accent5"/>
            </a:solidFill>
            <a:ln w="27425" cap="flat"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3"/>
            <p:cNvSpPr/>
            <p:nvPr/>
          </p:nvSpPr>
          <p:spPr>
            <a:xfrm>
              <a:off x="1449311" y="1148908"/>
              <a:ext cx="109732" cy="109737"/>
            </a:xfrm>
            <a:custGeom>
              <a:avLst/>
              <a:gdLst/>
              <a:ahLst/>
              <a:cxnLst/>
              <a:rect l="l" t="t" r="r" b="b"/>
              <a:pathLst>
                <a:path w="2082" h="2082" extrusionOk="0">
                  <a:moveTo>
                    <a:pt x="288" y="0"/>
                  </a:moveTo>
                  <a:cubicBezTo>
                    <a:pt x="134" y="0"/>
                    <a:pt x="1" y="133"/>
                    <a:pt x="1" y="297"/>
                  </a:cubicBezTo>
                  <a:lnTo>
                    <a:pt x="1" y="1784"/>
                  </a:lnTo>
                  <a:cubicBezTo>
                    <a:pt x="1" y="1948"/>
                    <a:pt x="134" y="2081"/>
                    <a:pt x="288" y="2081"/>
                  </a:cubicBezTo>
                  <a:lnTo>
                    <a:pt x="1784" y="2081"/>
                  </a:lnTo>
                  <a:cubicBezTo>
                    <a:pt x="1949" y="2081"/>
                    <a:pt x="2082" y="1948"/>
                    <a:pt x="2082" y="1784"/>
                  </a:cubicBezTo>
                  <a:lnTo>
                    <a:pt x="2082" y="297"/>
                  </a:lnTo>
                  <a:cubicBezTo>
                    <a:pt x="2082" y="133"/>
                    <a:pt x="1949" y="0"/>
                    <a:pt x="178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3"/>
            <p:cNvSpPr/>
            <p:nvPr/>
          </p:nvSpPr>
          <p:spPr>
            <a:xfrm>
              <a:off x="1477983" y="1184011"/>
              <a:ext cx="52441" cy="39478"/>
            </a:xfrm>
            <a:custGeom>
              <a:avLst/>
              <a:gdLst/>
              <a:ahLst/>
              <a:cxnLst/>
              <a:rect l="l" t="t" r="r" b="b"/>
              <a:pathLst>
                <a:path w="995" h="749" fill="none" extrusionOk="0">
                  <a:moveTo>
                    <a:pt x="0" y="482"/>
                  </a:moveTo>
                  <a:lnTo>
                    <a:pt x="236" y="749"/>
                  </a:lnTo>
                  <a:lnTo>
                    <a:pt x="99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p3"/>
            <p:cNvSpPr/>
            <p:nvPr/>
          </p:nvSpPr>
          <p:spPr>
            <a:xfrm>
              <a:off x="4351904" y="2799575"/>
              <a:ext cx="109732" cy="109737"/>
            </a:xfrm>
            <a:custGeom>
              <a:avLst/>
              <a:gdLst/>
              <a:ahLst/>
              <a:cxnLst/>
              <a:rect l="l" t="t" r="r" b="b"/>
              <a:pathLst>
                <a:path w="2082" h="2082" extrusionOk="0">
                  <a:moveTo>
                    <a:pt x="288" y="0"/>
                  </a:moveTo>
                  <a:cubicBezTo>
                    <a:pt x="134" y="0"/>
                    <a:pt x="1" y="134"/>
                    <a:pt x="1" y="298"/>
                  </a:cubicBezTo>
                  <a:lnTo>
                    <a:pt x="1" y="1784"/>
                  </a:lnTo>
                  <a:cubicBezTo>
                    <a:pt x="1" y="1948"/>
                    <a:pt x="134" y="2081"/>
                    <a:pt x="288" y="2081"/>
                  </a:cubicBezTo>
                  <a:lnTo>
                    <a:pt x="1784" y="2081"/>
                  </a:lnTo>
                  <a:cubicBezTo>
                    <a:pt x="1949" y="2081"/>
                    <a:pt x="2082" y="1948"/>
                    <a:pt x="2082" y="1784"/>
                  </a:cubicBezTo>
                  <a:lnTo>
                    <a:pt x="2082" y="298"/>
                  </a:lnTo>
                  <a:cubicBezTo>
                    <a:pt x="2082" y="134"/>
                    <a:pt x="1949" y="0"/>
                    <a:pt x="17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3"/>
            <p:cNvSpPr/>
            <p:nvPr/>
          </p:nvSpPr>
          <p:spPr>
            <a:xfrm>
              <a:off x="4380577" y="2834678"/>
              <a:ext cx="52441" cy="39478"/>
            </a:xfrm>
            <a:custGeom>
              <a:avLst/>
              <a:gdLst/>
              <a:ahLst/>
              <a:cxnLst/>
              <a:rect l="l" t="t" r="r" b="b"/>
              <a:pathLst>
                <a:path w="995" h="749" fill="none" extrusionOk="0">
                  <a:moveTo>
                    <a:pt x="0" y="482"/>
                  </a:moveTo>
                  <a:lnTo>
                    <a:pt x="236" y="749"/>
                  </a:lnTo>
                  <a:lnTo>
                    <a:pt x="994"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3"/>
            <p:cNvSpPr/>
            <p:nvPr/>
          </p:nvSpPr>
          <p:spPr>
            <a:xfrm>
              <a:off x="913866" y="2153866"/>
              <a:ext cx="163227" cy="163762"/>
            </a:xfrm>
            <a:custGeom>
              <a:avLst/>
              <a:gdLst/>
              <a:ahLst/>
              <a:cxnLst/>
              <a:rect l="l" t="t" r="r" b="b"/>
              <a:pathLst>
                <a:path w="3097" h="3107" extrusionOk="0">
                  <a:moveTo>
                    <a:pt x="431" y="1"/>
                  </a:moveTo>
                  <a:cubicBezTo>
                    <a:pt x="195" y="1"/>
                    <a:pt x="1" y="196"/>
                    <a:pt x="1" y="442"/>
                  </a:cubicBezTo>
                  <a:lnTo>
                    <a:pt x="1" y="2666"/>
                  </a:lnTo>
                  <a:cubicBezTo>
                    <a:pt x="1" y="2912"/>
                    <a:pt x="195" y="3107"/>
                    <a:pt x="431" y="3107"/>
                  </a:cubicBezTo>
                  <a:lnTo>
                    <a:pt x="2666" y="3107"/>
                  </a:lnTo>
                  <a:cubicBezTo>
                    <a:pt x="2902" y="3107"/>
                    <a:pt x="3096" y="2912"/>
                    <a:pt x="3096" y="2666"/>
                  </a:cubicBezTo>
                  <a:lnTo>
                    <a:pt x="3096" y="442"/>
                  </a:lnTo>
                  <a:cubicBezTo>
                    <a:pt x="3096" y="196"/>
                    <a:pt x="2902" y="1"/>
                    <a:pt x="26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3"/>
            <p:cNvSpPr/>
            <p:nvPr/>
          </p:nvSpPr>
          <p:spPr>
            <a:xfrm>
              <a:off x="956558" y="2206309"/>
              <a:ext cx="77845" cy="58400"/>
            </a:xfrm>
            <a:custGeom>
              <a:avLst/>
              <a:gdLst/>
              <a:ahLst/>
              <a:cxnLst/>
              <a:rect l="l" t="t" r="r" b="b"/>
              <a:pathLst>
                <a:path w="1477" h="1108" fill="none" extrusionOk="0">
                  <a:moveTo>
                    <a:pt x="0" y="718"/>
                  </a:moveTo>
                  <a:lnTo>
                    <a:pt x="349" y="1107"/>
                  </a:lnTo>
                  <a:lnTo>
                    <a:pt x="1477" y="0"/>
                  </a:lnTo>
                </a:path>
              </a:pathLst>
            </a:custGeom>
            <a:no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3"/>
            <p:cNvSpPr/>
            <p:nvPr/>
          </p:nvSpPr>
          <p:spPr>
            <a:xfrm>
              <a:off x="2106876" y="1247786"/>
              <a:ext cx="43851" cy="46488"/>
            </a:xfrm>
            <a:custGeom>
              <a:avLst/>
              <a:gdLst/>
              <a:ahLst/>
              <a:cxnLst/>
              <a:rect l="l" t="t" r="r" b="b"/>
              <a:pathLst>
                <a:path w="832" h="882" extrusionOk="0">
                  <a:moveTo>
                    <a:pt x="1" y="0"/>
                  </a:moveTo>
                  <a:lnTo>
                    <a:pt x="1" y="882"/>
                  </a:lnTo>
                  <a:lnTo>
                    <a:pt x="831" y="882"/>
                  </a:lnTo>
                  <a:lnTo>
                    <a:pt x="83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3"/>
            <p:cNvSpPr/>
            <p:nvPr/>
          </p:nvSpPr>
          <p:spPr>
            <a:xfrm>
              <a:off x="2169016" y="1220220"/>
              <a:ext cx="43851" cy="74054"/>
            </a:xfrm>
            <a:custGeom>
              <a:avLst/>
              <a:gdLst/>
              <a:ahLst/>
              <a:cxnLst/>
              <a:rect l="l" t="t" r="r" b="b"/>
              <a:pathLst>
                <a:path w="832" h="1405" extrusionOk="0">
                  <a:moveTo>
                    <a:pt x="1" y="0"/>
                  </a:moveTo>
                  <a:lnTo>
                    <a:pt x="1" y="1405"/>
                  </a:lnTo>
                  <a:lnTo>
                    <a:pt x="831" y="1405"/>
                  </a:lnTo>
                  <a:lnTo>
                    <a:pt x="83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3"/>
            <p:cNvSpPr/>
            <p:nvPr/>
          </p:nvSpPr>
          <p:spPr>
            <a:xfrm>
              <a:off x="2231684" y="1184538"/>
              <a:ext cx="43851" cy="109737"/>
            </a:xfrm>
            <a:custGeom>
              <a:avLst/>
              <a:gdLst/>
              <a:ahLst/>
              <a:cxnLst/>
              <a:rect l="l" t="t" r="r" b="b"/>
              <a:pathLst>
                <a:path w="832" h="2082" extrusionOk="0">
                  <a:moveTo>
                    <a:pt x="1" y="1"/>
                  </a:moveTo>
                  <a:lnTo>
                    <a:pt x="1" y="2082"/>
                  </a:lnTo>
                  <a:lnTo>
                    <a:pt x="831" y="2082"/>
                  </a:lnTo>
                  <a:lnTo>
                    <a:pt x="8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3"/>
            <p:cNvSpPr/>
            <p:nvPr/>
          </p:nvSpPr>
          <p:spPr>
            <a:xfrm>
              <a:off x="2294405" y="1139685"/>
              <a:ext cx="43271" cy="154591"/>
            </a:xfrm>
            <a:custGeom>
              <a:avLst/>
              <a:gdLst/>
              <a:ahLst/>
              <a:cxnLst/>
              <a:rect l="l" t="t" r="r" b="b"/>
              <a:pathLst>
                <a:path w="821" h="2933" extrusionOk="0">
                  <a:moveTo>
                    <a:pt x="0" y="1"/>
                  </a:moveTo>
                  <a:lnTo>
                    <a:pt x="0" y="2933"/>
                  </a:lnTo>
                  <a:lnTo>
                    <a:pt x="820" y="2933"/>
                  </a:lnTo>
                  <a:lnTo>
                    <a:pt x="82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3"/>
            <p:cNvSpPr/>
            <p:nvPr/>
          </p:nvSpPr>
          <p:spPr>
            <a:xfrm>
              <a:off x="1591987" y="3733800"/>
              <a:ext cx="74578" cy="113479"/>
            </a:xfrm>
            <a:custGeom>
              <a:avLst/>
              <a:gdLst/>
              <a:ahLst/>
              <a:cxnLst/>
              <a:rect l="l" t="t" r="r" b="b"/>
              <a:pathLst>
                <a:path w="1415" h="2153" extrusionOk="0">
                  <a:moveTo>
                    <a:pt x="1251" y="0"/>
                  </a:moveTo>
                  <a:lnTo>
                    <a:pt x="0" y="82"/>
                  </a:lnTo>
                  <a:lnTo>
                    <a:pt x="123" y="2153"/>
                  </a:lnTo>
                  <a:lnTo>
                    <a:pt x="1415" y="2153"/>
                  </a:lnTo>
                  <a:lnTo>
                    <a:pt x="1251" y="0"/>
                  </a:ln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3"/>
            <p:cNvSpPr/>
            <p:nvPr/>
          </p:nvSpPr>
          <p:spPr>
            <a:xfrm>
              <a:off x="1240224" y="3746766"/>
              <a:ext cx="72996" cy="98352"/>
            </a:xfrm>
            <a:custGeom>
              <a:avLst/>
              <a:gdLst/>
              <a:ahLst/>
              <a:cxnLst/>
              <a:rect l="l" t="t" r="r" b="b"/>
              <a:pathLst>
                <a:path w="1385" h="1866" extrusionOk="0">
                  <a:moveTo>
                    <a:pt x="226" y="0"/>
                  </a:moveTo>
                  <a:lnTo>
                    <a:pt x="0" y="1825"/>
                  </a:lnTo>
                  <a:lnTo>
                    <a:pt x="1251" y="1866"/>
                  </a:lnTo>
                  <a:lnTo>
                    <a:pt x="1384" y="185"/>
                  </a:lnTo>
                  <a:lnTo>
                    <a:pt x="226" y="0"/>
                  </a:ln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3"/>
            <p:cNvSpPr/>
            <p:nvPr/>
          </p:nvSpPr>
          <p:spPr>
            <a:xfrm>
              <a:off x="1233214" y="2706600"/>
              <a:ext cx="435501" cy="1097476"/>
            </a:xfrm>
            <a:custGeom>
              <a:avLst/>
              <a:gdLst/>
              <a:ahLst/>
              <a:cxnLst/>
              <a:rect l="l" t="t" r="r" b="b"/>
              <a:pathLst>
                <a:path w="8263" h="20822" extrusionOk="0">
                  <a:moveTo>
                    <a:pt x="2512" y="1"/>
                  </a:moveTo>
                  <a:lnTo>
                    <a:pt x="0" y="20822"/>
                  </a:lnTo>
                  <a:lnTo>
                    <a:pt x="1538" y="20822"/>
                  </a:lnTo>
                  <a:lnTo>
                    <a:pt x="5187" y="5670"/>
                  </a:lnTo>
                  <a:lnTo>
                    <a:pt x="6746" y="20822"/>
                  </a:lnTo>
                  <a:lnTo>
                    <a:pt x="8263" y="20822"/>
                  </a:lnTo>
                  <a:lnTo>
                    <a:pt x="78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
            <p:cNvSpPr/>
            <p:nvPr/>
          </p:nvSpPr>
          <p:spPr>
            <a:xfrm>
              <a:off x="1848087" y="2200880"/>
              <a:ext cx="114581" cy="113532"/>
            </a:xfrm>
            <a:custGeom>
              <a:avLst/>
              <a:gdLst/>
              <a:ahLst/>
              <a:cxnLst/>
              <a:rect l="l" t="t" r="r" b="b"/>
              <a:pathLst>
                <a:path w="2174" h="2154" extrusionOk="0">
                  <a:moveTo>
                    <a:pt x="2061" y="1"/>
                  </a:moveTo>
                  <a:cubicBezTo>
                    <a:pt x="2061" y="1"/>
                    <a:pt x="1282" y="206"/>
                    <a:pt x="1087" y="257"/>
                  </a:cubicBezTo>
                  <a:cubicBezTo>
                    <a:pt x="667" y="380"/>
                    <a:pt x="554" y="585"/>
                    <a:pt x="554" y="585"/>
                  </a:cubicBezTo>
                  <a:cubicBezTo>
                    <a:pt x="585" y="482"/>
                    <a:pt x="615" y="390"/>
                    <a:pt x="656" y="298"/>
                  </a:cubicBezTo>
                  <a:cubicBezTo>
                    <a:pt x="687" y="206"/>
                    <a:pt x="667" y="103"/>
                    <a:pt x="595" y="31"/>
                  </a:cubicBezTo>
                  <a:cubicBezTo>
                    <a:pt x="595" y="31"/>
                    <a:pt x="451" y="247"/>
                    <a:pt x="400" y="318"/>
                  </a:cubicBezTo>
                  <a:cubicBezTo>
                    <a:pt x="164" y="677"/>
                    <a:pt x="216" y="995"/>
                    <a:pt x="236" y="1221"/>
                  </a:cubicBezTo>
                  <a:cubicBezTo>
                    <a:pt x="257" y="1446"/>
                    <a:pt x="0" y="1938"/>
                    <a:pt x="0" y="1938"/>
                  </a:cubicBezTo>
                  <a:lnTo>
                    <a:pt x="605" y="2153"/>
                  </a:lnTo>
                  <a:cubicBezTo>
                    <a:pt x="677" y="1887"/>
                    <a:pt x="779" y="1631"/>
                    <a:pt x="892" y="1385"/>
                  </a:cubicBezTo>
                  <a:cubicBezTo>
                    <a:pt x="974" y="1251"/>
                    <a:pt x="1343" y="1057"/>
                    <a:pt x="1569" y="923"/>
                  </a:cubicBezTo>
                  <a:cubicBezTo>
                    <a:pt x="1815" y="770"/>
                    <a:pt x="1723" y="687"/>
                    <a:pt x="1723" y="687"/>
                  </a:cubicBezTo>
                  <a:cubicBezTo>
                    <a:pt x="1979" y="554"/>
                    <a:pt x="1846" y="462"/>
                    <a:pt x="1846" y="462"/>
                  </a:cubicBezTo>
                  <a:cubicBezTo>
                    <a:pt x="2030" y="359"/>
                    <a:pt x="1928" y="257"/>
                    <a:pt x="1928" y="257"/>
                  </a:cubicBezTo>
                  <a:cubicBezTo>
                    <a:pt x="2153" y="165"/>
                    <a:pt x="2174" y="1"/>
                    <a:pt x="2061" y="1"/>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
            <p:cNvSpPr/>
            <p:nvPr/>
          </p:nvSpPr>
          <p:spPr>
            <a:xfrm>
              <a:off x="1302892" y="2184699"/>
              <a:ext cx="357762" cy="521962"/>
            </a:xfrm>
            <a:custGeom>
              <a:avLst/>
              <a:gdLst/>
              <a:ahLst/>
              <a:cxnLst/>
              <a:rect l="l" t="t" r="r" b="b"/>
              <a:pathLst>
                <a:path w="6788" h="9903" extrusionOk="0">
                  <a:moveTo>
                    <a:pt x="4183" y="0"/>
                  </a:moveTo>
                  <a:lnTo>
                    <a:pt x="2276" y="10"/>
                  </a:lnTo>
                  <a:cubicBezTo>
                    <a:pt x="2276" y="10"/>
                    <a:pt x="718" y="461"/>
                    <a:pt x="359" y="564"/>
                  </a:cubicBezTo>
                  <a:cubicBezTo>
                    <a:pt x="1" y="656"/>
                    <a:pt x="359" y="2912"/>
                    <a:pt x="841" y="5515"/>
                  </a:cubicBezTo>
                  <a:cubicBezTo>
                    <a:pt x="1323" y="8109"/>
                    <a:pt x="1190" y="9903"/>
                    <a:pt x="1190" y="9903"/>
                  </a:cubicBezTo>
                  <a:lnTo>
                    <a:pt x="6562" y="9903"/>
                  </a:lnTo>
                  <a:cubicBezTo>
                    <a:pt x="6562" y="9903"/>
                    <a:pt x="6787" y="1517"/>
                    <a:pt x="6664" y="1230"/>
                  </a:cubicBezTo>
                  <a:cubicBezTo>
                    <a:pt x="6439" y="718"/>
                    <a:pt x="4183" y="0"/>
                    <a:pt x="41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
            <p:cNvSpPr/>
            <p:nvPr/>
          </p:nvSpPr>
          <p:spPr>
            <a:xfrm>
              <a:off x="1430389" y="2087403"/>
              <a:ext cx="83801" cy="145420"/>
            </a:xfrm>
            <a:custGeom>
              <a:avLst/>
              <a:gdLst/>
              <a:ahLst/>
              <a:cxnLst/>
              <a:rect l="l" t="t" r="r" b="b"/>
              <a:pathLst>
                <a:path w="1590" h="2759" extrusionOk="0">
                  <a:moveTo>
                    <a:pt x="175" y="1"/>
                  </a:moveTo>
                  <a:cubicBezTo>
                    <a:pt x="175" y="1"/>
                    <a:pt x="226" y="1282"/>
                    <a:pt x="1" y="1805"/>
                  </a:cubicBezTo>
                  <a:lnTo>
                    <a:pt x="278" y="2318"/>
                  </a:lnTo>
                  <a:lnTo>
                    <a:pt x="995" y="2758"/>
                  </a:lnTo>
                  <a:lnTo>
                    <a:pt x="1457" y="2420"/>
                  </a:lnTo>
                  <a:lnTo>
                    <a:pt x="1590" y="2020"/>
                  </a:lnTo>
                  <a:lnTo>
                    <a:pt x="1590" y="1"/>
                  </a:lnTo>
                  <a:close/>
                </a:path>
              </a:pathLst>
            </a:custGeom>
            <a:solidFill>
              <a:srgbClr val="FFA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3"/>
            <p:cNvSpPr/>
            <p:nvPr/>
          </p:nvSpPr>
          <p:spPr>
            <a:xfrm>
              <a:off x="1406091" y="1967495"/>
              <a:ext cx="76791" cy="106575"/>
            </a:xfrm>
            <a:custGeom>
              <a:avLst/>
              <a:gdLst/>
              <a:ahLst/>
              <a:cxnLst/>
              <a:rect l="l" t="t" r="r" b="b"/>
              <a:pathLst>
                <a:path w="1457" h="2022" extrusionOk="0">
                  <a:moveTo>
                    <a:pt x="747" y="0"/>
                  </a:moveTo>
                  <a:cubicBezTo>
                    <a:pt x="650" y="0"/>
                    <a:pt x="552" y="39"/>
                    <a:pt x="472" y="103"/>
                  </a:cubicBezTo>
                  <a:cubicBezTo>
                    <a:pt x="400" y="205"/>
                    <a:pt x="339" y="318"/>
                    <a:pt x="298" y="441"/>
                  </a:cubicBezTo>
                  <a:cubicBezTo>
                    <a:pt x="236" y="564"/>
                    <a:pt x="134" y="677"/>
                    <a:pt x="83" y="810"/>
                  </a:cubicBezTo>
                  <a:cubicBezTo>
                    <a:pt x="1" y="974"/>
                    <a:pt x="1" y="1158"/>
                    <a:pt x="62" y="1322"/>
                  </a:cubicBezTo>
                  <a:cubicBezTo>
                    <a:pt x="103" y="1425"/>
                    <a:pt x="165" y="1517"/>
                    <a:pt x="226" y="1630"/>
                  </a:cubicBezTo>
                  <a:cubicBezTo>
                    <a:pt x="257" y="1702"/>
                    <a:pt x="277" y="1784"/>
                    <a:pt x="318" y="1845"/>
                  </a:cubicBezTo>
                  <a:cubicBezTo>
                    <a:pt x="402" y="1975"/>
                    <a:pt x="586" y="2021"/>
                    <a:pt x="727" y="2021"/>
                  </a:cubicBezTo>
                  <a:cubicBezTo>
                    <a:pt x="741" y="2021"/>
                    <a:pt x="756" y="2021"/>
                    <a:pt x="769" y="2020"/>
                  </a:cubicBezTo>
                  <a:cubicBezTo>
                    <a:pt x="923" y="2009"/>
                    <a:pt x="1067" y="1938"/>
                    <a:pt x="1169" y="1825"/>
                  </a:cubicBezTo>
                  <a:cubicBezTo>
                    <a:pt x="1292" y="1671"/>
                    <a:pt x="1374" y="1486"/>
                    <a:pt x="1395" y="1292"/>
                  </a:cubicBezTo>
                  <a:cubicBezTo>
                    <a:pt x="1446" y="1087"/>
                    <a:pt x="1456" y="871"/>
                    <a:pt x="1415" y="656"/>
                  </a:cubicBezTo>
                  <a:cubicBezTo>
                    <a:pt x="1374" y="482"/>
                    <a:pt x="1282" y="328"/>
                    <a:pt x="1159" y="195"/>
                  </a:cubicBezTo>
                  <a:cubicBezTo>
                    <a:pt x="1067" y="103"/>
                    <a:pt x="954" y="41"/>
                    <a:pt x="831" y="10"/>
                  </a:cubicBezTo>
                  <a:cubicBezTo>
                    <a:pt x="803" y="3"/>
                    <a:pt x="775" y="0"/>
                    <a:pt x="7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3"/>
            <p:cNvSpPr/>
            <p:nvPr/>
          </p:nvSpPr>
          <p:spPr>
            <a:xfrm>
              <a:off x="1438506" y="1977193"/>
              <a:ext cx="132448" cy="178837"/>
            </a:xfrm>
            <a:custGeom>
              <a:avLst/>
              <a:gdLst/>
              <a:ahLst/>
              <a:cxnLst/>
              <a:rect l="l" t="t" r="r" b="b"/>
              <a:pathLst>
                <a:path w="2513" h="3393" extrusionOk="0">
                  <a:moveTo>
                    <a:pt x="1718" y="1"/>
                  </a:moveTo>
                  <a:cubicBezTo>
                    <a:pt x="1559" y="1"/>
                    <a:pt x="1400" y="11"/>
                    <a:pt x="1241" y="31"/>
                  </a:cubicBezTo>
                  <a:cubicBezTo>
                    <a:pt x="575" y="124"/>
                    <a:pt x="1" y="739"/>
                    <a:pt x="134" y="2010"/>
                  </a:cubicBezTo>
                  <a:cubicBezTo>
                    <a:pt x="246" y="2999"/>
                    <a:pt x="792" y="3392"/>
                    <a:pt x="1280" y="3392"/>
                  </a:cubicBezTo>
                  <a:cubicBezTo>
                    <a:pt x="1419" y="3392"/>
                    <a:pt x="1554" y="3361"/>
                    <a:pt x="1672" y="3302"/>
                  </a:cubicBezTo>
                  <a:cubicBezTo>
                    <a:pt x="2512" y="2891"/>
                    <a:pt x="2195" y="31"/>
                    <a:pt x="2195" y="31"/>
                  </a:cubicBezTo>
                  <a:cubicBezTo>
                    <a:pt x="2036" y="11"/>
                    <a:pt x="1877" y="1"/>
                    <a:pt x="1718" y="1"/>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
            <p:cNvSpPr/>
            <p:nvPr/>
          </p:nvSpPr>
          <p:spPr>
            <a:xfrm>
              <a:off x="1414735" y="2049032"/>
              <a:ext cx="31939" cy="40585"/>
            </a:xfrm>
            <a:custGeom>
              <a:avLst/>
              <a:gdLst/>
              <a:ahLst/>
              <a:cxnLst/>
              <a:rect l="l" t="t" r="r" b="b"/>
              <a:pathLst>
                <a:path w="606" h="770" extrusionOk="0">
                  <a:moveTo>
                    <a:pt x="381" y="1"/>
                  </a:moveTo>
                  <a:cubicBezTo>
                    <a:pt x="311" y="1"/>
                    <a:pt x="242" y="32"/>
                    <a:pt x="195" y="93"/>
                  </a:cubicBezTo>
                  <a:cubicBezTo>
                    <a:pt x="1" y="309"/>
                    <a:pt x="349" y="749"/>
                    <a:pt x="605" y="770"/>
                  </a:cubicBezTo>
                  <a:lnTo>
                    <a:pt x="575" y="93"/>
                  </a:lnTo>
                  <a:cubicBezTo>
                    <a:pt x="523" y="32"/>
                    <a:pt x="452" y="1"/>
                    <a:pt x="381" y="1"/>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3"/>
            <p:cNvSpPr/>
            <p:nvPr/>
          </p:nvSpPr>
          <p:spPr>
            <a:xfrm>
              <a:off x="1429335" y="1931707"/>
              <a:ext cx="188631" cy="85597"/>
            </a:xfrm>
            <a:custGeom>
              <a:avLst/>
              <a:gdLst/>
              <a:ahLst/>
              <a:cxnLst/>
              <a:rect l="l" t="t" r="r" b="b"/>
              <a:pathLst>
                <a:path w="3579" h="1624" extrusionOk="0">
                  <a:moveTo>
                    <a:pt x="2586" y="0"/>
                  </a:moveTo>
                  <a:cubicBezTo>
                    <a:pt x="2300" y="0"/>
                    <a:pt x="2031" y="133"/>
                    <a:pt x="1753" y="238"/>
                  </a:cubicBezTo>
                  <a:cubicBezTo>
                    <a:pt x="1446" y="351"/>
                    <a:pt x="1118" y="412"/>
                    <a:pt x="790" y="423"/>
                  </a:cubicBezTo>
                  <a:cubicBezTo>
                    <a:pt x="751" y="420"/>
                    <a:pt x="714" y="419"/>
                    <a:pt x="676" y="419"/>
                  </a:cubicBezTo>
                  <a:cubicBezTo>
                    <a:pt x="575" y="419"/>
                    <a:pt x="477" y="428"/>
                    <a:pt x="380" y="443"/>
                  </a:cubicBezTo>
                  <a:cubicBezTo>
                    <a:pt x="246" y="474"/>
                    <a:pt x="134" y="566"/>
                    <a:pt x="72" y="689"/>
                  </a:cubicBezTo>
                  <a:cubicBezTo>
                    <a:pt x="0" y="843"/>
                    <a:pt x="113" y="976"/>
                    <a:pt x="226" y="1069"/>
                  </a:cubicBezTo>
                  <a:cubicBezTo>
                    <a:pt x="369" y="1192"/>
                    <a:pt x="544" y="1274"/>
                    <a:pt x="739" y="1304"/>
                  </a:cubicBezTo>
                  <a:cubicBezTo>
                    <a:pt x="815" y="1315"/>
                    <a:pt x="892" y="1315"/>
                    <a:pt x="969" y="1315"/>
                  </a:cubicBezTo>
                  <a:cubicBezTo>
                    <a:pt x="1046" y="1315"/>
                    <a:pt x="1123" y="1315"/>
                    <a:pt x="1200" y="1325"/>
                  </a:cubicBezTo>
                  <a:cubicBezTo>
                    <a:pt x="1374" y="1366"/>
                    <a:pt x="1559" y="1417"/>
                    <a:pt x="1723" y="1489"/>
                  </a:cubicBezTo>
                  <a:cubicBezTo>
                    <a:pt x="1954" y="1581"/>
                    <a:pt x="2193" y="1624"/>
                    <a:pt x="2440" y="1624"/>
                  </a:cubicBezTo>
                  <a:cubicBezTo>
                    <a:pt x="2468" y="1624"/>
                    <a:pt x="2495" y="1623"/>
                    <a:pt x="2522" y="1622"/>
                  </a:cubicBezTo>
                  <a:cubicBezTo>
                    <a:pt x="2799" y="1602"/>
                    <a:pt x="3045" y="1458"/>
                    <a:pt x="3219" y="1243"/>
                  </a:cubicBezTo>
                  <a:cubicBezTo>
                    <a:pt x="3578" y="751"/>
                    <a:pt x="3250" y="54"/>
                    <a:pt x="2645" y="2"/>
                  </a:cubicBezTo>
                  <a:cubicBezTo>
                    <a:pt x="2625" y="1"/>
                    <a:pt x="2605" y="0"/>
                    <a:pt x="25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3"/>
            <p:cNvSpPr/>
            <p:nvPr/>
          </p:nvSpPr>
          <p:spPr>
            <a:xfrm>
              <a:off x="1422852" y="2174421"/>
              <a:ext cx="60031" cy="77269"/>
            </a:xfrm>
            <a:custGeom>
              <a:avLst/>
              <a:gdLst/>
              <a:ahLst/>
              <a:cxnLst/>
              <a:rect l="l" t="t" r="r" b="b"/>
              <a:pathLst>
                <a:path w="1139" h="1466" extrusionOk="0">
                  <a:moveTo>
                    <a:pt x="195" y="0"/>
                  </a:moveTo>
                  <a:lnTo>
                    <a:pt x="0" y="205"/>
                  </a:lnTo>
                  <a:cubicBezTo>
                    <a:pt x="31" y="482"/>
                    <a:pt x="93" y="769"/>
                    <a:pt x="185" y="1036"/>
                  </a:cubicBezTo>
                  <a:cubicBezTo>
                    <a:pt x="299" y="1357"/>
                    <a:pt x="478" y="1466"/>
                    <a:pt x="650" y="1466"/>
                  </a:cubicBezTo>
                  <a:cubicBezTo>
                    <a:pt x="895" y="1466"/>
                    <a:pt x="1126" y="1246"/>
                    <a:pt x="1138" y="1107"/>
                  </a:cubicBezTo>
                  <a:cubicBezTo>
                    <a:pt x="380" y="615"/>
                    <a:pt x="195" y="0"/>
                    <a:pt x="1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3"/>
            <p:cNvSpPr/>
            <p:nvPr/>
          </p:nvSpPr>
          <p:spPr>
            <a:xfrm>
              <a:off x="1482832" y="2174949"/>
              <a:ext cx="47593" cy="74528"/>
            </a:xfrm>
            <a:custGeom>
              <a:avLst/>
              <a:gdLst/>
              <a:ahLst/>
              <a:cxnLst/>
              <a:rect l="l" t="t" r="r" b="b"/>
              <a:pathLst>
                <a:path w="903" h="1414" extrusionOk="0">
                  <a:moveTo>
                    <a:pt x="595" y="1"/>
                  </a:moveTo>
                  <a:cubicBezTo>
                    <a:pt x="574" y="441"/>
                    <a:pt x="349" y="841"/>
                    <a:pt x="0" y="1097"/>
                  </a:cubicBezTo>
                  <a:cubicBezTo>
                    <a:pt x="23" y="1211"/>
                    <a:pt x="252" y="1413"/>
                    <a:pt x="444" y="1413"/>
                  </a:cubicBezTo>
                  <a:cubicBezTo>
                    <a:pt x="513" y="1413"/>
                    <a:pt x="577" y="1388"/>
                    <a:pt x="626" y="1323"/>
                  </a:cubicBezTo>
                  <a:cubicBezTo>
                    <a:pt x="902" y="964"/>
                    <a:pt x="769" y="185"/>
                    <a:pt x="769" y="185"/>
                  </a:cubicBezTo>
                  <a:lnTo>
                    <a:pt x="59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3"/>
            <p:cNvSpPr/>
            <p:nvPr/>
          </p:nvSpPr>
          <p:spPr>
            <a:xfrm>
              <a:off x="1307741" y="2710975"/>
              <a:ext cx="101088" cy="133508"/>
            </a:xfrm>
            <a:custGeom>
              <a:avLst/>
              <a:gdLst/>
              <a:ahLst/>
              <a:cxnLst/>
              <a:rect l="l" t="t" r="r" b="b"/>
              <a:pathLst>
                <a:path w="1918" h="2533" extrusionOk="0">
                  <a:moveTo>
                    <a:pt x="729" y="0"/>
                  </a:moveTo>
                  <a:lnTo>
                    <a:pt x="1" y="390"/>
                  </a:lnTo>
                  <a:lnTo>
                    <a:pt x="216" y="871"/>
                  </a:lnTo>
                  <a:cubicBezTo>
                    <a:pt x="431" y="1343"/>
                    <a:pt x="554" y="1404"/>
                    <a:pt x="688" y="1897"/>
                  </a:cubicBezTo>
                  <a:cubicBezTo>
                    <a:pt x="749" y="2184"/>
                    <a:pt x="954" y="2419"/>
                    <a:pt x="1231" y="2532"/>
                  </a:cubicBezTo>
                  <a:lnTo>
                    <a:pt x="1918" y="1589"/>
                  </a:lnTo>
                  <a:cubicBezTo>
                    <a:pt x="1815" y="1374"/>
                    <a:pt x="1682" y="1179"/>
                    <a:pt x="1508" y="1005"/>
                  </a:cubicBezTo>
                  <a:cubicBezTo>
                    <a:pt x="1272" y="820"/>
                    <a:pt x="729" y="0"/>
                    <a:pt x="729" y="0"/>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3"/>
            <p:cNvSpPr/>
            <p:nvPr/>
          </p:nvSpPr>
          <p:spPr>
            <a:xfrm>
              <a:off x="1202381" y="2218695"/>
              <a:ext cx="166495" cy="559332"/>
            </a:xfrm>
            <a:custGeom>
              <a:avLst/>
              <a:gdLst/>
              <a:ahLst/>
              <a:cxnLst/>
              <a:rect l="l" t="t" r="r" b="b"/>
              <a:pathLst>
                <a:path w="3159" h="10612" extrusionOk="0">
                  <a:moveTo>
                    <a:pt x="2184" y="1"/>
                  </a:moveTo>
                  <a:cubicBezTo>
                    <a:pt x="2184" y="1"/>
                    <a:pt x="1385" y="42"/>
                    <a:pt x="1016" y="1508"/>
                  </a:cubicBezTo>
                  <a:cubicBezTo>
                    <a:pt x="636" y="2964"/>
                    <a:pt x="175" y="5352"/>
                    <a:pt x="52" y="6377"/>
                  </a:cubicBezTo>
                  <a:cubicBezTo>
                    <a:pt x="1" y="6808"/>
                    <a:pt x="2297" y="10611"/>
                    <a:pt x="2297" y="10611"/>
                  </a:cubicBezTo>
                  <a:cubicBezTo>
                    <a:pt x="2297" y="10611"/>
                    <a:pt x="2758" y="10191"/>
                    <a:pt x="3158" y="9842"/>
                  </a:cubicBezTo>
                  <a:cubicBezTo>
                    <a:pt x="3158" y="9842"/>
                    <a:pt x="1887" y="7187"/>
                    <a:pt x="1887" y="6213"/>
                  </a:cubicBezTo>
                  <a:cubicBezTo>
                    <a:pt x="1887" y="6213"/>
                    <a:pt x="3035" y="3046"/>
                    <a:pt x="3066" y="2082"/>
                  </a:cubicBezTo>
                  <a:cubicBezTo>
                    <a:pt x="3107" y="1129"/>
                    <a:pt x="3117" y="93"/>
                    <a:pt x="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3"/>
            <p:cNvSpPr/>
            <p:nvPr/>
          </p:nvSpPr>
          <p:spPr>
            <a:xfrm>
              <a:off x="1566213" y="2248211"/>
              <a:ext cx="326771" cy="360203"/>
            </a:xfrm>
            <a:custGeom>
              <a:avLst/>
              <a:gdLst/>
              <a:ahLst/>
              <a:cxnLst/>
              <a:rect l="l" t="t" r="r" b="b"/>
              <a:pathLst>
                <a:path w="6200" h="6834" extrusionOk="0">
                  <a:moveTo>
                    <a:pt x="1369" y="1"/>
                  </a:moveTo>
                  <a:cubicBezTo>
                    <a:pt x="0" y="1"/>
                    <a:pt x="386" y="1632"/>
                    <a:pt x="520" y="1891"/>
                  </a:cubicBezTo>
                  <a:cubicBezTo>
                    <a:pt x="663" y="2178"/>
                    <a:pt x="2447" y="4679"/>
                    <a:pt x="3472" y="5971"/>
                  </a:cubicBezTo>
                  <a:cubicBezTo>
                    <a:pt x="3978" y="6608"/>
                    <a:pt x="4374" y="6834"/>
                    <a:pt x="4668" y="6834"/>
                  </a:cubicBezTo>
                  <a:cubicBezTo>
                    <a:pt x="4971" y="6834"/>
                    <a:pt x="5168" y="6595"/>
                    <a:pt x="5266" y="6320"/>
                  </a:cubicBezTo>
                  <a:cubicBezTo>
                    <a:pt x="5451" y="5787"/>
                    <a:pt x="6199" y="938"/>
                    <a:pt x="6199" y="938"/>
                  </a:cubicBezTo>
                  <a:cubicBezTo>
                    <a:pt x="6046" y="730"/>
                    <a:pt x="5806" y="602"/>
                    <a:pt x="5555" y="602"/>
                  </a:cubicBezTo>
                  <a:cubicBezTo>
                    <a:pt x="5520" y="602"/>
                    <a:pt x="5485" y="605"/>
                    <a:pt x="5451" y="610"/>
                  </a:cubicBezTo>
                  <a:lnTo>
                    <a:pt x="4046" y="4198"/>
                  </a:lnTo>
                  <a:lnTo>
                    <a:pt x="3472" y="3152"/>
                  </a:lnTo>
                  <a:cubicBezTo>
                    <a:pt x="2878" y="2106"/>
                    <a:pt x="1976" y="77"/>
                    <a:pt x="1678" y="25"/>
                  </a:cubicBezTo>
                  <a:cubicBezTo>
                    <a:pt x="1566" y="9"/>
                    <a:pt x="1463" y="1"/>
                    <a:pt x="1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3"/>
            <p:cNvSpPr/>
            <p:nvPr/>
          </p:nvSpPr>
          <p:spPr>
            <a:xfrm>
              <a:off x="1575226" y="3839688"/>
              <a:ext cx="217250" cy="65937"/>
            </a:xfrm>
            <a:custGeom>
              <a:avLst/>
              <a:gdLst/>
              <a:ahLst/>
              <a:cxnLst/>
              <a:rect l="l" t="t" r="r" b="b"/>
              <a:pathLst>
                <a:path w="4122" h="1251" extrusionOk="0">
                  <a:moveTo>
                    <a:pt x="441" y="0"/>
                  </a:moveTo>
                  <a:cubicBezTo>
                    <a:pt x="0" y="595"/>
                    <a:pt x="349" y="1251"/>
                    <a:pt x="349" y="1251"/>
                  </a:cubicBezTo>
                  <a:lnTo>
                    <a:pt x="4121" y="1251"/>
                  </a:lnTo>
                  <a:cubicBezTo>
                    <a:pt x="3701" y="431"/>
                    <a:pt x="2553" y="820"/>
                    <a:pt x="2163" y="410"/>
                  </a:cubicBezTo>
                  <a:cubicBezTo>
                    <a:pt x="1774" y="0"/>
                    <a:pt x="1641" y="0"/>
                    <a:pt x="164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3"/>
            <p:cNvSpPr/>
            <p:nvPr/>
          </p:nvSpPr>
          <p:spPr>
            <a:xfrm>
              <a:off x="1209971" y="3827038"/>
              <a:ext cx="107044" cy="78587"/>
            </a:xfrm>
            <a:custGeom>
              <a:avLst/>
              <a:gdLst/>
              <a:ahLst/>
              <a:cxnLst/>
              <a:rect l="l" t="t" r="r" b="b"/>
              <a:pathLst>
                <a:path w="2031" h="1491" extrusionOk="0">
                  <a:moveTo>
                    <a:pt x="1187" y="1"/>
                  </a:moveTo>
                  <a:cubicBezTo>
                    <a:pt x="828" y="1"/>
                    <a:pt x="472" y="110"/>
                    <a:pt x="441" y="240"/>
                  </a:cubicBezTo>
                  <a:cubicBezTo>
                    <a:pt x="339" y="661"/>
                    <a:pt x="0" y="1009"/>
                    <a:pt x="144" y="1491"/>
                  </a:cubicBezTo>
                  <a:lnTo>
                    <a:pt x="1969" y="1491"/>
                  </a:lnTo>
                  <a:cubicBezTo>
                    <a:pt x="2030" y="1122"/>
                    <a:pt x="2020" y="753"/>
                    <a:pt x="1948" y="384"/>
                  </a:cubicBezTo>
                  <a:cubicBezTo>
                    <a:pt x="1883" y="102"/>
                    <a:pt x="1533" y="1"/>
                    <a:pt x="11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3"/>
            <p:cNvSpPr/>
            <p:nvPr/>
          </p:nvSpPr>
          <p:spPr>
            <a:xfrm>
              <a:off x="1357443" y="2768215"/>
              <a:ext cx="69254" cy="91395"/>
            </a:xfrm>
            <a:custGeom>
              <a:avLst/>
              <a:gdLst/>
              <a:ahLst/>
              <a:cxnLst/>
              <a:rect l="l" t="t" r="r" b="b"/>
              <a:pathLst>
                <a:path w="1314" h="1734" extrusionOk="0">
                  <a:moveTo>
                    <a:pt x="1067" y="1"/>
                  </a:moveTo>
                  <a:lnTo>
                    <a:pt x="1" y="1569"/>
                  </a:lnTo>
                  <a:lnTo>
                    <a:pt x="247" y="1733"/>
                  </a:lnTo>
                  <a:lnTo>
                    <a:pt x="1313" y="175"/>
                  </a:lnTo>
                  <a:lnTo>
                    <a:pt x="1067" y="1"/>
                  </a:lnTo>
                  <a:close/>
                </a:path>
              </a:pathLst>
            </a:custGeom>
            <a:solidFill>
              <a:srgbClr val="0038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3"/>
            <p:cNvSpPr/>
            <p:nvPr/>
          </p:nvSpPr>
          <p:spPr>
            <a:xfrm>
              <a:off x="1365560" y="2706600"/>
              <a:ext cx="283711" cy="20609"/>
            </a:xfrm>
            <a:custGeom>
              <a:avLst/>
              <a:gdLst/>
              <a:ahLst/>
              <a:cxnLst/>
              <a:rect l="l" t="t" r="r" b="b"/>
              <a:pathLst>
                <a:path w="5383" h="391" extrusionOk="0">
                  <a:moveTo>
                    <a:pt x="1" y="1"/>
                  </a:moveTo>
                  <a:lnTo>
                    <a:pt x="1" y="391"/>
                  </a:lnTo>
                  <a:lnTo>
                    <a:pt x="5383" y="391"/>
                  </a:lnTo>
                  <a:lnTo>
                    <a:pt x="5383" y="1"/>
                  </a:lnTo>
                  <a:close/>
                </a:path>
              </a:pathLst>
            </a:custGeom>
            <a:solidFill>
              <a:srgbClr val="0038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3"/>
            <p:cNvSpPr/>
            <p:nvPr/>
          </p:nvSpPr>
          <p:spPr>
            <a:xfrm>
              <a:off x="1506602" y="2857921"/>
              <a:ext cx="39476" cy="278875"/>
            </a:xfrm>
            <a:custGeom>
              <a:avLst/>
              <a:gdLst/>
              <a:ahLst/>
              <a:cxnLst/>
              <a:rect l="l" t="t" r="r" b="b"/>
              <a:pathLst>
                <a:path w="749" h="5291" extrusionOk="0">
                  <a:moveTo>
                    <a:pt x="749" y="0"/>
                  </a:moveTo>
                  <a:lnTo>
                    <a:pt x="0" y="2799"/>
                  </a:lnTo>
                  <a:lnTo>
                    <a:pt x="257" y="5290"/>
                  </a:lnTo>
                  <a:lnTo>
                    <a:pt x="749" y="0"/>
                  </a:lnTo>
                  <a:close/>
                </a:path>
              </a:pathLst>
            </a:custGeom>
            <a:solidFill>
              <a:srgbClr val="0038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3"/>
            <p:cNvSpPr/>
            <p:nvPr/>
          </p:nvSpPr>
          <p:spPr>
            <a:xfrm>
              <a:off x="1654655" y="2329484"/>
              <a:ext cx="26511" cy="144840"/>
            </a:xfrm>
            <a:custGeom>
              <a:avLst/>
              <a:gdLst/>
              <a:ahLst/>
              <a:cxnLst/>
              <a:rect l="l" t="t" r="r" b="b"/>
              <a:pathLst>
                <a:path w="503" h="2748" extrusionOk="0">
                  <a:moveTo>
                    <a:pt x="31" y="0"/>
                  </a:moveTo>
                  <a:lnTo>
                    <a:pt x="0" y="2051"/>
                  </a:lnTo>
                  <a:lnTo>
                    <a:pt x="503" y="2748"/>
                  </a:lnTo>
                  <a:lnTo>
                    <a:pt x="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3"/>
            <p:cNvSpPr/>
            <p:nvPr/>
          </p:nvSpPr>
          <p:spPr>
            <a:xfrm>
              <a:off x="1339629" y="2366221"/>
              <a:ext cx="18447" cy="130293"/>
            </a:xfrm>
            <a:custGeom>
              <a:avLst/>
              <a:gdLst/>
              <a:ahLst/>
              <a:cxnLst/>
              <a:rect l="l" t="t" r="r" b="b"/>
              <a:pathLst>
                <a:path w="350" h="2472" extrusionOk="0">
                  <a:moveTo>
                    <a:pt x="349" y="1"/>
                  </a:moveTo>
                  <a:lnTo>
                    <a:pt x="1" y="1262"/>
                  </a:lnTo>
                  <a:cubicBezTo>
                    <a:pt x="11" y="1395"/>
                    <a:pt x="226" y="2471"/>
                    <a:pt x="226" y="2471"/>
                  </a:cubicBezTo>
                  <a:lnTo>
                    <a:pt x="3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3"/>
            <p:cNvSpPr/>
            <p:nvPr/>
          </p:nvSpPr>
          <p:spPr>
            <a:xfrm>
              <a:off x="3929937" y="3322583"/>
              <a:ext cx="150262" cy="581996"/>
            </a:xfrm>
            <a:custGeom>
              <a:avLst/>
              <a:gdLst/>
              <a:ahLst/>
              <a:cxnLst/>
              <a:rect l="l" t="t" r="r" b="b"/>
              <a:pathLst>
                <a:path w="2851" h="11042" extrusionOk="0">
                  <a:moveTo>
                    <a:pt x="0" y="1"/>
                  </a:moveTo>
                  <a:lnTo>
                    <a:pt x="2491" y="10888"/>
                  </a:lnTo>
                  <a:cubicBezTo>
                    <a:pt x="2507" y="10990"/>
                    <a:pt x="2589" y="11041"/>
                    <a:pt x="2671" y="11041"/>
                  </a:cubicBezTo>
                  <a:cubicBezTo>
                    <a:pt x="2753" y="11041"/>
                    <a:pt x="2835" y="10990"/>
                    <a:pt x="2850" y="10888"/>
                  </a:cubicBezTo>
                  <a:lnTo>
                    <a:pt x="93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3"/>
            <p:cNvSpPr/>
            <p:nvPr/>
          </p:nvSpPr>
          <p:spPr>
            <a:xfrm>
              <a:off x="3598730" y="3322583"/>
              <a:ext cx="150262" cy="581996"/>
            </a:xfrm>
            <a:custGeom>
              <a:avLst/>
              <a:gdLst/>
              <a:ahLst/>
              <a:cxnLst/>
              <a:rect l="l" t="t" r="r" b="b"/>
              <a:pathLst>
                <a:path w="2851" h="11042" extrusionOk="0">
                  <a:moveTo>
                    <a:pt x="0" y="1"/>
                  </a:moveTo>
                  <a:lnTo>
                    <a:pt x="2491" y="10888"/>
                  </a:lnTo>
                  <a:cubicBezTo>
                    <a:pt x="2507" y="10990"/>
                    <a:pt x="2589" y="11041"/>
                    <a:pt x="2671" y="11041"/>
                  </a:cubicBezTo>
                  <a:cubicBezTo>
                    <a:pt x="2753" y="11041"/>
                    <a:pt x="2835" y="10990"/>
                    <a:pt x="2850" y="10888"/>
                  </a:cubicBezTo>
                  <a:lnTo>
                    <a:pt x="93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3"/>
            <p:cNvSpPr/>
            <p:nvPr/>
          </p:nvSpPr>
          <p:spPr>
            <a:xfrm>
              <a:off x="3256666" y="3322583"/>
              <a:ext cx="150262" cy="581996"/>
            </a:xfrm>
            <a:custGeom>
              <a:avLst/>
              <a:gdLst/>
              <a:ahLst/>
              <a:cxnLst/>
              <a:rect l="l" t="t" r="r" b="b"/>
              <a:pathLst>
                <a:path w="2851" h="11042" extrusionOk="0">
                  <a:moveTo>
                    <a:pt x="1928" y="1"/>
                  </a:moveTo>
                  <a:lnTo>
                    <a:pt x="1" y="10888"/>
                  </a:lnTo>
                  <a:cubicBezTo>
                    <a:pt x="21" y="10990"/>
                    <a:pt x="103" y="11041"/>
                    <a:pt x="184" y="11041"/>
                  </a:cubicBezTo>
                  <a:cubicBezTo>
                    <a:pt x="265" y="11041"/>
                    <a:pt x="344" y="10990"/>
                    <a:pt x="360" y="10888"/>
                  </a:cubicBezTo>
                  <a:lnTo>
                    <a:pt x="285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3"/>
            <p:cNvSpPr/>
            <p:nvPr/>
          </p:nvSpPr>
          <p:spPr>
            <a:xfrm>
              <a:off x="3665720" y="2867619"/>
              <a:ext cx="493319" cy="440424"/>
            </a:xfrm>
            <a:custGeom>
              <a:avLst/>
              <a:gdLst/>
              <a:ahLst/>
              <a:cxnLst/>
              <a:rect l="l" t="t" r="r" b="b"/>
              <a:pathLst>
                <a:path w="9360" h="8356" extrusionOk="0">
                  <a:moveTo>
                    <a:pt x="3383" y="1"/>
                  </a:moveTo>
                  <a:cubicBezTo>
                    <a:pt x="3066" y="1"/>
                    <a:pt x="2768" y="206"/>
                    <a:pt x="2655" y="514"/>
                  </a:cubicBezTo>
                  <a:lnTo>
                    <a:pt x="185" y="7310"/>
                  </a:lnTo>
                  <a:cubicBezTo>
                    <a:pt x="0" y="7823"/>
                    <a:pt x="369" y="8356"/>
                    <a:pt x="913" y="8356"/>
                  </a:cubicBezTo>
                  <a:lnTo>
                    <a:pt x="5977" y="8356"/>
                  </a:lnTo>
                  <a:cubicBezTo>
                    <a:pt x="6305" y="8356"/>
                    <a:pt x="6592" y="8151"/>
                    <a:pt x="6705" y="7843"/>
                  </a:cubicBezTo>
                  <a:lnTo>
                    <a:pt x="9175" y="1047"/>
                  </a:lnTo>
                  <a:cubicBezTo>
                    <a:pt x="9360" y="534"/>
                    <a:pt x="8991" y="1"/>
                    <a:pt x="8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3"/>
            <p:cNvSpPr/>
            <p:nvPr/>
          </p:nvSpPr>
          <p:spPr>
            <a:xfrm>
              <a:off x="3306420" y="3307983"/>
              <a:ext cx="714311" cy="28726"/>
            </a:xfrm>
            <a:custGeom>
              <a:avLst/>
              <a:gdLst/>
              <a:ahLst/>
              <a:cxnLst/>
              <a:rect l="l" t="t" r="r" b="b"/>
              <a:pathLst>
                <a:path w="13553" h="545" extrusionOk="0">
                  <a:moveTo>
                    <a:pt x="277" y="1"/>
                  </a:moveTo>
                  <a:cubicBezTo>
                    <a:pt x="123" y="1"/>
                    <a:pt x="0" y="124"/>
                    <a:pt x="0" y="267"/>
                  </a:cubicBezTo>
                  <a:cubicBezTo>
                    <a:pt x="0" y="421"/>
                    <a:pt x="123" y="544"/>
                    <a:pt x="277" y="544"/>
                  </a:cubicBezTo>
                  <a:lnTo>
                    <a:pt x="13276" y="544"/>
                  </a:lnTo>
                  <a:cubicBezTo>
                    <a:pt x="13430" y="544"/>
                    <a:pt x="13553" y="421"/>
                    <a:pt x="13553" y="267"/>
                  </a:cubicBezTo>
                  <a:cubicBezTo>
                    <a:pt x="13553" y="124"/>
                    <a:pt x="13430" y="1"/>
                    <a:pt x="13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3"/>
            <p:cNvSpPr/>
            <p:nvPr/>
          </p:nvSpPr>
          <p:spPr>
            <a:xfrm>
              <a:off x="3715422" y="3307983"/>
              <a:ext cx="305320" cy="28726"/>
            </a:xfrm>
            <a:custGeom>
              <a:avLst/>
              <a:gdLst/>
              <a:ahLst/>
              <a:cxnLst/>
              <a:rect l="l" t="t" r="r" b="b"/>
              <a:pathLst>
                <a:path w="5793" h="545" extrusionOk="0">
                  <a:moveTo>
                    <a:pt x="277" y="1"/>
                  </a:moveTo>
                  <a:cubicBezTo>
                    <a:pt x="124" y="1"/>
                    <a:pt x="0" y="124"/>
                    <a:pt x="0" y="267"/>
                  </a:cubicBezTo>
                  <a:cubicBezTo>
                    <a:pt x="0" y="421"/>
                    <a:pt x="124" y="544"/>
                    <a:pt x="277" y="544"/>
                  </a:cubicBezTo>
                  <a:lnTo>
                    <a:pt x="5516" y="544"/>
                  </a:lnTo>
                  <a:cubicBezTo>
                    <a:pt x="5670" y="544"/>
                    <a:pt x="5793" y="421"/>
                    <a:pt x="5793" y="267"/>
                  </a:cubicBezTo>
                  <a:cubicBezTo>
                    <a:pt x="5793" y="124"/>
                    <a:pt x="5670" y="1"/>
                    <a:pt x="55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3"/>
            <p:cNvSpPr/>
            <p:nvPr/>
          </p:nvSpPr>
          <p:spPr>
            <a:xfrm>
              <a:off x="3566316" y="3322583"/>
              <a:ext cx="150209" cy="581996"/>
            </a:xfrm>
            <a:custGeom>
              <a:avLst/>
              <a:gdLst/>
              <a:ahLst/>
              <a:cxnLst/>
              <a:rect l="l" t="t" r="r" b="b"/>
              <a:pathLst>
                <a:path w="2850" h="11042" extrusionOk="0">
                  <a:moveTo>
                    <a:pt x="1927" y="1"/>
                  </a:moveTo>
                  <a:lnTo>
                    <a:pt x="0" y="10888"/>
                  </a:lnTo>
                  <a:cubicBezTo>
                    <a:pt x="15" y="10990"/>
                    <a:pt x="97" y="11041"/>
                    <a:pt x="181" y="11041"/>
                  </a:cubicBezTo>
                  <a:cubicBezTo>
                    <a:pt x="264" y="11041"/>
                    <a:pt x="349" y="10990"/>
                    <a:pt x="369" y="10888"/>
                  </a:cubicBezTo>
                  <a:lnTo>
                    <a:pt x="28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
            <p:cNvSpPr/>
            <p:nvPr/>
          </p:nvSpPr>
          <p:spPr>
            <a:xfrm>
              <a:off x="3714315" y="2467049"/>
              <a:ext cx="301051" cy="312766"/>
            </a:xfrm>
            <a:custGeom>
              <a:avLst/>
              <a:gdLst/>
              <a:ahLst/>
              <a:cxnLst/>
              <a:rect l="l" t="t" r="r" b="b"/>
              <a:pathLst>
                <a:path w="5712" h="5934" extrusionOk="0">
                  <a:moveTo>
                    <a:pt x="2819" y="0"/>
                  </a:moveTo>
                  <a:cubicBezTo>
                    <a:pt x="2414" y="0"/>
                    <a:pt x="2050" y="175"/>
                    <a:pt x="1703" y="599"/>
                  </a:cubicBezTo>
                  <a:cubicBezTo>
                    <a:pt x="1252" y="630"/>
                    <a:pt x="903" y="999"/>
                    <a:pt x="893" y="1440"/>
                  </a:cubicBezTo>
                  <a:cubicBezTo>
                    <a:pt x="831" y="2250"/>
                    <a:pt x="975" y="2670"/>
                    <a:pt x="626" y="3480"/>
                  </a:cubicBezTo>
                  <a:cubicBezTo>
                    <a:pt x="278" y="4290"/>
                    <a:pt x="1" y="5387"/>
                    <a:pt x="1457" y="5479"/>
                  </a:cubicBezTo>
                  <a:cubicBezTo>
                    <a:pt x="2912" y="5581"/>
                    <a:pt x="3363" y="5520"/>
                    <a:pt x="3815" y="5868"/>
                  </a:cubicBezTo>
                  <a:cubicBezTo>
                    <a:pt x="3872" y="5913"/>
                    <a:pt x="3948" y="5933"/>
                    <a:pt x="4036" y="5933"/>
                  </a:cubicBezTo>
                  <a:cubicBezTo>
                    <a:pt x="4619" y="5933"/>
                    <a:pt x="5712" y="5029"/>
                    <a:pt x="5239" y="4218"/>
                  </a:cubicBezTo>
                  <a:cubicBezTo>
                    <a:pt x="4696" y="3285"/>
                    <a:pt x="4481" y="2752"/>
                    <a:pt x="4706" y="2024"/>
                  </a:cubicBezTo>
                  <a:cubicBezTo>
                    <a:pt x="4932" y="1307"/>
                    <a:pt x="4460" y="517"/>
                    <a:pt x="3589" y="169"/>
                  </a:cubicBezTo>
                  <a:cubicBezTo>
                    <a:pt x="3314" y="62"/>
                    <a:pt x="3059" y="0"/>
                    <a:pt x="28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
            <p:cNvSpPr/>
            <p:nvPr/>
          </p:nvSpPr>
          <p:spPr>
            <a:xfrm>
              <a:off x="3518195" y="2719514"/>
              <a:ext cx="276701" cy="310816"/>
            </a:xfrm>
            <a:custGeom>
              <a:avLst/>
              <a:gdLst/>
              <a:ahLst/>
              <a:cxnLst/>
              <a:rect l="l" t="t" r="r" b="b"/>
              <a:pathLst>
                <a:path w="5250" h="5897" extrusionOk="0">
                  <a:moveTo>
                    <a:pt x="4652" y="0"/>
                  </a:moveTo>
                  <a:cubicBezTo>
                    <a:pt x="4598" y="0"/>
                    <a:pt x="4538" y="13"/>
                    <a:pt x="4470" y="43"/>
                  </a:cubicBezTo>
                  <a:cubicBezTo>
                    <a:pt x="4009" y="248"/>
                    <a:pt x="3794" y="1263"/>
                    <a:pt x="3660" y="1653"/>
                  </a:cubicBezTo>
                  <a:cubicBezTo>
                    <a:pt x="3291" y="2790"/>
                    <a:pt x="2922" y="4605"/>
                    <a:pt x="2922" y="4605"/>
                  </a:cubicBezTo>
                  <a:lnTo>
                    <a:pt x="1" y="4953"/>
                  </a:lnTo>
                  <a:lnTo>
                    <a:pt x="1" y="5897"/>
                  </a:lnTo>
                  <a:cubicBezTo>
                    <a:pt x="1" y="5897"/>
                    <a:pt x="3322" y="5897"/>
                    <a:pt x="3609" y="5681"/>
                  </a:cubicBezTo>
                  <a:cubicBezTo>
                    <a:pt x="4081" y="5333"/>
                    <a:pt x="4245" y="4728"/>
                    <a:pt x="4747" y="2903"/>
                  </a:cubicBezTo>
                  <a:cubicBezTo>
                    <a:pt x="5249" y="1078"/>
                    <a:pt x="5044" y="433"/>
                    <a:pt x="5044" y="433"/>
                  </a:cubicBezTo>
                  <a:cubicBezTo>
                    <a:pt x="5044" y="433"/>
                    <a:pt x="4962" y="0"/>
                    <a:pt x="46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3"/>
            <p:cNvSpPr/>
            <p:nvPr/>
          </p:nvSpPr>
          <p:spPr>
            <a:xfrm>
              <a:off x="3708939" y="2705441"/>
              <a:ext cx="304793" cy="389719"/>
            </a:xfrm>
            <a:custGeom>
              <a:avLst/>
              <a:gdLst/>
              <a:ahLst/>
              <a:cxnLst/>
              <a:rect l="l" t="t" r="r" b="b"/>
              <a:pathLst>
                <a:path w="5783" h="7394" extrusionOk="0">
                  <a:moveTo>
                    <a:pt x="2570" y="0"/>
                  </a:moveTo>
                  <a:cubicBezTo>
                    <a:pt x="2141" y="0"/>
                    <a:pt x="1063" y="33"/>
                    <a:pt x="810" y="351"/>
                  </a:cubicBezTo>
                  <a:cubicBezTo>
                    <a:pt x="482" y="741"/>
                    <a:pt x="226" y="2176"/>
                    <a:pt x="52" y="2832"/>
                  </a:cubicBezTo>
                  <a:cubicBezTo>
                    <a:pt x="11" y="2945"/>
                    <a:pt x="0" y="3068"/>
                    <a:pt x="0" y="3201"/>
                  </a:cubicBezTo>
                  <a:cubicBezTo>
                    <a:pt x="0" y="3693"/>
                    <a:pt x="267" y="4144"/>
                    <a:pt x="575" y="4626"/>
                  </a:cubicBezTo>
                  <a:cubicBezTo>
                    <a:pt x="636" y="4739"/>
                    <a:pt x="687" y="4872"/>
                    <a:pt x="708" y="5005"/>
                  </a:cubicBezTo>
                  <a:cubicBezTo>
                    <a:pt x="903" y="5846"/>
                    <a:pt x="780" y="7394"/>
                    <a:pt x="780" y="7394"/>
                  </a:cubicBezTo>
                  <a:lnTo>
                    <a:pt x="4655" y="7394"/>
                  </a:lnTo>
                  <a:cubicBezTo>
                    <a:pt x="4655" y="7394"/>
                    <a:pt x="5034" y="4862"/>
                    <a:pt x="5167" y="3826"/>
                  </a:cubicBezTo>
                  <a:cubicBezTo>
                    <a:pt x="5270" y="3047"/>
                    <a:pt x="5782" y="1714"/>
                    <a:pt x="5741" y="915"/>
                  </a:cubicBezTo>
                  <a:cubicBezTo>
                    <a:pt x="5731" y="669"/>
                    <a:pt x="5659" y="454"/>
                    <a:pt x="5495" y="361"/>
                  </a:cubicBezTo>
                  <a:cubicBezTo>
                    <a:pt x="4860" y="2"/>
                    <a:pt x="2748" y="2"/>
                    <a:pt x="2748" y="2"/>
                  </a:cubicBezTo>
                  <a:cubicBezTo>
                    <a:pt x="2748" y="2"/>
                    <a:pt x="2680" y="0"/>
                    <a:pt x="25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3"/>
            <p:cNvSpPr/>
            <p:nvPr/>
          </p:nvSpPr>
          <p:spPr>
            <a:xfrm>
              <a:off x="3708939" y="2874102"/>
              <a:ext cx="239386" cy="95190"/>
            </a:xfrm>
            <a:custGeom>
              <a:avLst/>
              <a:gdLst/>
              <a:ahLst/>
              <a:cxnLst/>
              <a:rect l="l" t="t" r="r" b="b"/>
              <a:pathLst>
                <a:path w="4542" h="1806" extrusionOk="0">
                  <a:moveTo>
                    <a:pt x="0" y="1"/>
                  </a:moveTo>
                  <a:cubicBezTo>
                    <a:pt x="0" y="493"/>
                    <a:pt x="277" y="944"/>
                    <a:pt x="575" y="1426"/>
                  </a:cubicBezTo>
                  <a:cubicBezTo>
                    <a:pt x="636" y="1539"/>
                    <a:pt x="687" y="1672"/>
                    <a:pt x="708" y="1805"/>
                  </a:cubicBezTo>
                  <a:cubicBezTo>
                    <a:pt x="1589" y="1200"/>
                    <a:pt x="4541" y="965"/>
                    <a:pt x="4542" y="965"/>
                  </a:cubicBezTo>
                  <a:lnTo>
                    <a:pt x="4542" y="965"/>
                  </a:lnTo>
                  <a:cubicBezTo>
                    <a:pt x="4542" y="965"/>
                    <a:pt x="4305" y="978"/>
                    <a:pt x="3543" y="978"/>
                  </a:cubicBezTo>
                  <a:cubicBezTo>
                    <a:pt x="3161" y="978"/>
                    <a:pt x="2649" y="975"/>
                    <a:pt x="1969" y="965"/>
                  </a:cubicBezTo>
                  <a:cubicBezTo>
                    <a:pt x="698" y="944"/>
                    <a:pt x="195" y="401"/>
                    <a:pt x="0" y="1"/>
                  </a:cubicBezTo>
                  <a:close/>
                </a:path>
              </a:pathLst>
            </a:custGeom>
            <a:solidFill>
              <a:srgbClr val="FF7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3"/>
            <p:cNvSpPr/>
            <p:nvPr/>
          </p:nvSpPr>
          <p:spPr>
            <a:xfrm>
              <a:off x="3954235" y="2754195"/>
              <a:ext cx="59504" cy="340965"/>
            </a:xfrm>
            <a:custGeom>
              <a:avLst/>
              <a:gdLst/>
              <a:ahLst/>
              <a:cxnLst/>
              <a:rect l="l" t="t" r="r" b="b"/>
              <a:pathLst>
                <a:path w="1129" h="6469" extrusionOk="0">
                  <a:moveTo>
                    <a:pt x="1087" y="0"/>
                  </a:moveTo>
                  <a:lnTo>
                    <a:pt x="185" y="492"/>
                  </a:lnTo>
                  <a:lnTo>
                    <a:pt x="1" y="6469"/>
                  </a:lnTo>
                  <a:cubicBezTo>
                    <a:pt x="1" y="6469"/>
                    <a:pt x="380" y="3937"/>
                    <a:pt x="513" y="2901"/>
                  </a:cubicBezTo>
                  <a:cubicBezTo>
                    <a:pt x="616" y="2122"/>
                    <a:pt x="1128" y="789"/>
                    <a:pt x="1087" y="0"/>
                  </a:cubicBezTo>
                  <a:close/>
                </a:path>
              </a:pathLst>
            </a:custGeom>
            <a:solidFill>
              <a:srgbClr val="FF7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
            <p:cNvSpPr/>
            <p:nvPr/>
          </p:nvSpPr>
          <p:spPr>
            <a:xfrm>
              <a:off x="3673837" y="2980991"/>
              <a:ext cx="229109" cy="49334"/>
            </a:xfrm>
            <a:custGeom>
              <a:avLst/>
              <a:gdLst/>
              <a:ahLst/>
              <a:cxnLst/>
              <a:rect l="l" t="t" r="r" b="b"/>
              <a:pathLst>
                <a:path w="4347" h="936" extrusionOk="0">
                  <a:moveTo>
                    <a:pt x="998" y="0"/>
                  </a:moveTo>
                  <a:cubicBezTo>
                    <a:pt x="530" y="0"/>
                    <a:pt x="118" y="473"/>
                    <a:pt x="0" y="936"/>
                  </a:cubicBezTo>
                  <a:lnTo>
                    <a:pt x="4275" y="936"/>
                  </a:lnTo>
                  <a:lnTo>
                    <a:pt x="4347" y="115"/>
                  </a:lnTo>
                  <a:lnTo>
                    <a:pt x="4347" y="115"/>
                  </a:lnTo>
                  <a:cubicBezTo>
                    <a:pt x="4346" y="116"/>
                    <a:pt x="2501" y="187"/>
                    <a:pt x="1917" y="218"/>
                  </a:cubicBezTo>
                  <a:cubicBezTo>
                    <a:pt x="1640" y="115"/>
                    <a:pt x="1353" y="44"/>
                    <a:pt x="1056" y="3"/>
                  </a:cubicBezTo>
                  <a:cubicBezTo>
                    <a:pt x="1037" y="1"/>
                    <a:pt x="1017" y="0"/>
                    <a:pt x="998" y="0"/>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3"/>
            <p:cNvSpPr/>
            <p:nvPr/>
          </p:nvSpPr>
          <p:spPr>
            <a:xfrm>
              <a:off x="3895889" y="2734640"/>
              <a:ext cx="203230" cy="301118"/>
            </a:xfrm>
            <a:custGeom>
              <a:avLst/>
              <a:gdLst/>
              <a:ahLst/>
              <a:cxnLst/>
              <a:rect l="l" t="t" r="r" b="b"/>
              <a:pathLst>
                <a:path w="3856" h="5713" extrusionOk="0">
                  <a:moveTo>
                    <a:pt x="2008" y="0"/>
                  </a:moveTo>
                  <a:cubicBezTo>
                    <a:pt x="1907" y="0"/>
                    <a:pt x="1728" y="25"/>
                    <a:pt x="1456" y="146"/>
                  </a:cubicBezTo>
                  <a:cubicBezTo>
                    <a:pt x="995" y="340"/>
                    <a:pt x="1097" y="1499"/>
                    <a:pt x="1231" y="1868"/>
                  </a:cubicBezTo>
                  <a:cubicBezTo>
                    <a:pt x="1364" y="2247"/>
                    <a:pt x="2184" y="4318"/>
                    <a:pt x="2184" y="4318"/>
                  </a:cubicBezTo>
                  <a:lnTo>
                    <a:pt x="0" y="4677"/>
                  </a:lnTo>
                  <a:lnTo>
                    <a:pt x="72" y="5681"/>
                  </a:lnTo>
                  <a:cubicBezTo>
                    <a:pt x="72" y="5681"/>
                    <a:pt x="650" y="5712"/>
                    <a:pt x="1328" y="5712"/>
                  </a:cubicBezTo>
                  <a:cubicBezTo>
                    <a:pt x="2165" y="5712"/>
                    <a:pt x="3155" y="5665"/>
                    <a:pt x="3404" y="5456"/>
                  </a:cubicBezTo>
                  <a:cubicBezTo>
                    <a:pt x="3855" y="5087"/>
                    <a:pt x="3363" y="3723"/>
                    <a:pt x="3014" y="2370"/>
                  </a:cubicBezTo>
                  <a:cubicBezTo>
                    <a:pt x="2789" y="1560"/>
                    <a:pt x="2492" y="761"/>
                    <a:pt x="2112" y="12"/>
                  </a:cubicBezTo>
                  <a:cubicBezTo>
                    <a:pt x="2112" y="12"/>
                    <a:pt x="2079" y="0"/>
                    <a:pt x="20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3"/>
            <p:cNvSpPr/>
            <p:nvPr/>
          </p:nvSpPr>
          <p:spPr>
            <a:xfrm>
              <a:off x="3411201" y="3793728"/>
              <a:ext cx="42744" cy="55712"/>
            </a:xfrm>
            <a:custGeom>
              <a:avLst/>
              <a:gdLst/>
              <a:ahLst/>
              <a:cxnLst/>
              <a:rect l="l" t="t" r="r" b="b"/>
              <a:pathLst>
                <a:path w="811" h="1057" extrusionOk="0">
                  <a:moveTo>
                    <a:pt x="811" y="1"/>
                  </a:moveTo>
                  <a:lnTo>
                    <a:pt x="1" y="83"/>
                  </a:lnTo>
                  <a:lnTo>
                    <a:pt x="83" y="1057"/>
                  </a:lnTo>
                  <a:lnTo>
                    <a:pt x="749" y="1057"/>
                  </a:lnTo>
                  <a:lnTo>
                    <a:pt x="811" y="1"/>
                  </a:ln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3"/>
            <p:cNvSpPr/>
            <p:nvPr/>
          </p:nvSpPr>
          <p:spPr>
            <a:xfrm>
              <a:off x="3311269" y="3849386"/>
              <a:ext cx="152423" cy="56292"/>
            </a:xfrm>
            <a:custGeom>
              <a:avLst/>
              <a:gdLst/>
              <a:ahLst/>
              <a:cxnLst/>
              <a:rect l="l" t="t" r="r" b="b"/>
              <a:pathLst>
                <a:path w="2892" h="1068" extrusionOk="0">
                  <a:moveTo>
                    <a:pt x="1979" y="1"/>
                  </a:moveTo>
                  <a:cubicBezTo>
                    <a:pt x="1466" y="257"/>
                    <a:pt x="933" y="462"/>
                    <a:pt x="380" y="616"/>
                  </a:cubicBezTo>
                  <a:cubicBezTo>
                    <a:pt x="287" y="647"/>
                    <a:pt x="205" y="688"/>
                    <a:pt x="123" y="749"/>
                  </a:cubicBezTo>
                  <a:cubicBezTo>
                    <a:pt x="0" y="862"/>
                    <a:pt x="72" y="1067"/>
                    <a:pt x="236" y="1067"/>
                  </a:cubicBezTo>
                  <a:lnTo>
                    <a:pt x="1210" y="1067"/>
                  </a:lnTo>
                  <a:cubicBezTo>
                    <a:pt x="1340" y="1067"/>
                    <a:pt x="1463" y="1067"/>
                    <a:pt x="1578" y="1067"/>
                  </a:cubicBezTo>
                  <a:cubicBezTo>
                    <a:pt x="2330" y="1067"/>
                    <a:pt x="2774" y="1052"/>
                    <a:pt x="2809" y="821"/>
                  </a:cubicBezTo>
                  <a:cubicBezTo>
                    <a:pt x="2891" y="257"/>
                    <a:pt x="2645" y="1"/>
                    <a:pt x="26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3"/>
            <p:cNvSpPr/>
            <p:nvPr/>
          </p:nvSpPr>
          <p:spPr>
            <a:xfrm>
              <a:off x="3288026" y="3095101"/>
              <a:ext cx="615436" cy="740857"/>
            </a:xfrm>
            <a:custGeom>
              <a:avLst/>
              <a:gdLst/>
              <a:ahLst/>
              <a:cxnLst/>
              <a:rect l="l" t="t" r="r" b="b"/>
              <a:pathLst>
                <a:path w="11677" h="14056" extrusionOk="0">
                  <a:moveTo>
                    <a:pt x="8776" y="1"/>
                  </a:moveTo>
                  <a:cubicBezTo>
                    <a:pt x="8776" y="1"/>
                    <a:pt x="2963" y="1498"/>
                    <a:pt x="1436" y="2225"/>
                  </a:cubicBezTo>
                  <a:cubicBezTo>
                    <a:pt x="1" y="2912"/>
                    <a:pt x="749" y="4214"/>
                    <a:pt x="1251" y="7525"/>
                  </a:cubicBezTo>
                  <a:cubicBezTo>
                    <a:pt x="1579" y="9658"/>
                    <a:pt x="2348" y="14056"/>
                    <a:pt x="2348" y="14056"/>
                  </a:cubicBezTo>
                  <a:lnTo>
                    <a:pt x="3220" y="14056"/>
                  </a:lnTo>
                  <a:cubicBezTo>
                    <a:pt x="3363" y="9822"/>
                    <a:pt x="3845" y="6685"/>
                    <a:pt x="3281" y="4839"/>
                  </a:cubicBezTo>
                  <a:cubicBezTo>
                    <a:pt x="3035" y="4060"/>
                    <a:pt x="3230" y="4050"/>
                    <a:pt x="3640" y="4040"/>
                  </a:cubicBezTo>
                  <a:cubicBezTo>
                    <a:pt x="3814" y="4033"/>
                    <a:pt x="4283" y="4031"/>
                    <a:pt x="4906" y="4031"/>
                  </a:cubicBezTo>
                  <a:cubicBezTo>
                    <a:pt x="6150" y="4031"/>
                    <a:pt x="8007" y="4040"/>
                    <a:pt x="9340" y="4040"/>
                  </a:cubicBezTo>
                  <a:cubicBezTo>
                    <a:pt x="10795" y="4040"/>
                    <a:pt x="11421" y="3322"/>
                    <a:pt x="11523" y="2594"/>
                  </a:cubicBezTo>
                  <a:cubicBezTo>
                    <a:pt x="11677" y="1477"/>
                    <a:pt x="10898" y="339"/>
                    <a:pt x="1090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3"/>
            <p:cNvSpPr/>
            <p:nvPr/>
          </p:nvSpPr>
          <p:spPr>
            <a:xfrm>
              <a:off x="3510078" y="3793728"/>
              <a:ext cx="42744" cy="55712"/>
            </a:xfrm>
            <a:custGeom>
              <a:avLst/>
              <a:gdLst/>
              <a:ahLst/>
              <a:cxnLst/>
              <a:rect l="l" t="t" r="r" b="b"/>
              <a:pathLst>
                <a:path w="811" h="1057" extrusionOk="0">
                  <a:moveTo>
                    <a:pt x="811" y="1"/>
                  </a:moveTo>
                  <a:lnTo>
                    <a:pt x="1" y="83"/>
                  </a:lnTo>
                  <a:lnTo>
                    <a:pt x="93" y="1057"/>
                  </a:lnTo>
                  <a:lnTo>
                    <a:pt x="749" y="1057"/>
                  </a:lnTo>
                  <a:lnTo>
                    <a:pt x="811" y="1"/>
                  </a:ln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3"/>
            <p:cNvSpPr/>
            <p:nvPr/>
          </p:nvSpPr>
          <p:spPr>
            <a:xfrm>
              <a:off x="3410147" y="3849386"/>
              <a:ext cx="152423" cy="56292"/>
            </a:xfrm>
            <a:custGeom>
              <a:avLst/>
              <a:gdLst/>
              <a:ahLst/>
              <a:cxnLst/>
              <a:rect l="l" t="t" r="r" b="b"/>
              <a:pathLst>
                <a:path w="2892" h="1068" extrusionOk="0">
                  <a:moveTo>
                    <a:pt x="1979" y="1"/>
                  </a:moveTo>
                  <a:cubicBezTo>
                    <a:pt x="1466" y="257"/>
                    <a:pt x="933" y="462"/>
                    <a:pt x="380" y="616"/>
                  </a:cubicBezTo>
                  <a:cubicBezTo>
                    <a:pt x="287" y="647"/>
                    <a:pt x="205" y="688"/>
                    <a:pt x="123" y="749"/>
                  </a:cubicBezTo>
                  <a:cubicBezTo>
                    <a:pt x="0" y="862"/>
                    <a:pt x="72" y="1067"/>
                    <a:pt x="246" y="1067"/>
                  </a:cubicBezTo>
                  <a:lnTo>
                    <a:pt x="1210" y="1067"/>
                  </a:lnTo>
                  <a:cubicBezTo>
                    <a:pt x="1341" y="1067"/>
                    <a:pt x="1465" y="1067"/>
                    <a:pt x="1582" y="1067"/>
                  </a:cubicBezTo>
                  <a:cubicBezTo>
                    <a:pt x="2338" y="1067"/>
                    <a:pt x="2774" y="1052"/>
                    <a:pt x="2809" y="821"/>
                  </a:cubicBezTo>
                  <a:cubicBezTo>
                    <a:pt x="2891" y="257"/>
                    <a:pt x="2645" y="1"/>
                    <a:pt x="26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3"/>
            <p:cNvSpPr/>
            <p:nvPr/>
          </p:nvSpPr>
          <p:spPr>
            <a:xfrm>
              <a:off x="3379366" y="3095101"/>
              <a:ext cx="615436" cy="740857"/>
            </a:xfrm>
            <a:custGeom>
              <a:avLst/>
              <a:gdLst/>
              <a:ahLst/>
              <a:cxnLst/>
              <a:rect l="l" t="t" r="r" b="b"/>
              <a:pathLst>
                <a:path w="11677" h="14056" extrusionOk="0">
                  <a:moveTo>
                    <a:pt x="8345" y="1"/>
                  </a:moveTo>
                  <a:cubicBezTo>
                    <a:pt x="8345" y="1"/>
                    <a:pt x="2963" y="1498"/>
                    <a:pt x="1446" y="2225"/>
                  </a:cubicBezTo>
                  <a:cubicBezTo>
                    <a:pt x="0" y="2912"/>
                    <a:pt x="759" y="4214"/>
                    <a:pt x="1251" y="7525"/>
                  </a:cubicBezTo>
                  <a:cubicBezTo>
                    <a:pt x="1579" y="9658"/>
                    <a:pt x="2440" y="14056"/>
                    <a:pt x="2440" y="14056"/>
                  </a:cubicBezTo>
                  <a:lnTo>
                    <a:pt x="3311" y="14056"/>
                  </a:lnTo>
                  <a:cubicBezTo>
                    <a:pt x="3598" y="9852"/>
                    <a:pt x="3855" y="6685"/>
                    <a:pt x="3281" y="4839"/>
                  </a:cubicBezTo>
                  <a:cubicBezTo>
                    <a:pt x="3034" y="4060"/>
                    <a:pt x="3240" y="4040"/>
                    <a:pt x="3650" y="4040"/>
                  </a:cubicBezTo>
                  <a:lnTo>
                    <a:pt x="9339" y="4040"/>
                  </a:lnTo>
                  <a:cubicBezTo>
                    <a:pt x="10795" y="4040"/>
                    <a:pt x="11420" y="3322"/>
                    <a:pt x="11523" y="2594"/>
                  </a:cubicBezTo>
                  <a:cubicBezTo>
                    <a:pt x="11677" y="1477"/>
                    <a:pt x="10908" y="339"/>
                    <a:pt x="109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3"/>
            <p:cNvSpPr/>
            <p:nvPr/>
          </p:nvSpPr>
          <p:spPr>
            <a:xfrm>
              <a:off x="3797539" y="2705388"/>
              <a:ext cx="115160" cy="71524"/>
            </a:xfrm>
            <a:custGeom>
              <a:avLst/>
              <a:gdLst/>
              <a:ahLst/>
              <a:cxnLst/>
              <a:rect l="l" t="t" r="r" b="b"/>
              <a:pathLst>
                <a:path w="2185" h="1357" extrusionOk="0">
                  <a:moveTo>
                    <a:pt x="1094" y="1"/>
                  </a:moveTo>
                  <a:cubicBezTo>
                    <a:pt x="731" y="1"/>
                    <a:pt x="370" y="19"/>
                    <a:pt x="11" y="55"/>
                  </a:cubicBezTo>
                  <a:cubicBezTo>
                    <a:pt x="11" y="55"/>
                    <a:pt x="1" y="875"/>
                    <a:pt x="565" y="1357"/>
                  </a:cubicBezTo>
                  <a:cubicBezTo>
                    <a:pt x="565" y="1357"/>
                    <a:pt x="1754" y="793"/>
                    <a:pt x="2184" y="55"/>
                  </a:cubicBezTo>
                  <a:cubicBezTo>
                    <a:pt x="1820" y="19"/>
                    <a:pt x="1456" y="1"/>
                    <a:pt x="1094" y="1"/>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3"/>
            <p:cNvSpPr/>
            <p:nvPr/>
          </p:nvSpPr>
          <p:spPr>
            <a:xfrm>
              <a:off x="3811031" y="2634761"/>
              <a:ext cx="89230" cy="86493"/>
            </a:xfrm>
            <a:custGeom>
              <a:avLst/>
              <a:gdLst/>
              <a:ahLst/>
              <a:cxnLst/>
              <a:rect l="l" t="t" r="r" b="b"/>
              <a:pathLst>
                <a:path w="1693" h="1641" extrusionOk="0">
                  <a:moveTo>
                    <a:pt x="329" y="1"/>
                  </a:moveTo>
                  <a:cubicBezTo>
                    <a:pt x="329" y="1"/>
                    <a:pt x="288" y="646"/>
                    <a:pt x="288" y="995"/>
                  </a:cubicBezTo>
                  <a:cubicBezTo>
                    <a:pt x="309" y="1179"/>
                    <a:pt x="175" y="1343"/>
                    <a:pt x="1" y="1364"/>
                  </a:cubicBezTo>
                  <a:cubicBezTo>
                    <a:pt x="84" y="1583"/>
                    <a:pt x="467" y="1640"/>
                    <a:pt x="849" y="1640"/>
                  </a:cubicBezTo>
                  <a:cubicBezTo>
                    <a:pt x="1272" y="1640"/>
                    <a:pt x="1692" y="1569"/>
                    <a:pt x="1692" y="1569"/>
                  </a:cubicBezTo>
                  <a:lnTo>
                    <a:pt x="1518" y="1374"/>
                  </a:lnTo>
                  <a:cubicBezTo>
                    <a:pt x="1334" y="1169"/>
                    <a:pt x="1426" y="93"/>
                    <a:pt x="1426" y="93"/>
                  </a:cubicBezTo>
                  <a:lnTo>
                    <a:pt x="329" y="1"/>
                  </a:ln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3"/>
            <p:cNvSpPr/>
            <p:nvPr/>
          </p:nvSpPr>
          <p:spPr>
            <a:xfrm>
              <a:off x="3826211" y="2639610"/>
              <a:ext cx="59978" cy="41481"/>
            </a:xfrm>
            <a:custGeom>
              <a:avLst/>
              <a:gdLst/>
              <a:ahLst/>
              <a:cxnLst/>
              <a:rect l="l" t="t" r="r" b="b"/>
              <a:pathLst>
                <a:path w="1138" h="787" extrusionOk="0">
                  <a:moveTo>
                    <a:pt x="1138" y="1"/>
                  </a:moveTo>
                  <a:lnTo>
                    <a:pt x="0" y="247"/>
                  </a:lnTo>
                  <a:lnTo>
                    <a:pt x="0" y="770"/>
                  </a:lnTo>
                  <a:cubicBezTo>
                    <a:pt x="0" y="770"/>
                    <a:pt x="116" y="786"/>
                    <a:pt x="281" y="786"/>
                  </a:cubicBezTo>
                  <a:cubicBezTo>
                    <a:pt x="528" y="786"/>
                    <a:pt x="884" y="749"/>
                    <a:pt x="1117" y="565"/>
                  </a:cubicBezTo>
                  <a:lnTo>
                    <a:pt x="1138" y="1"/>
                  </a:lnTo>
                  <a:close/>
                </a:path>
              </a:pathLst>
            </a:custGeom>
            <a:solidFill>
              <a:srgbClr val="FFA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3"/>
            <p:cNvSpPr/>
            <p:nvPr/>
          </p:nvSpPr>
          <p:spPr>
            <a:xfrm>
              <a:off x="3741354" y="2497935"/>
              <a:ext cx="181516" cy="179574"/>
            </a:xfrm>
            <a:custGeom>
              <a:avLst/>
              <a:gdLst/>
              <a:ahLst/>
              <a:cxnLst/>
              <a:rect l="l" t="t" r="r" b="b"/>
              <a:pathLst>
                <a:path w="3444" h="3407" extrusionOk="0">
                  <a:moveTo>
                    <a:pt x="1732" y="1"/>
                  </a:moveTo>
                  <a:cubicBezTo>
                    <a:pt x="1341" y="1"/>
                    <a:pt x="1076" y="169"/>
                    <a:pt x="974" y="403"/>
                  </a:cubicBezTo>
                  <a:cubicBezTo>
                    <a:pt x="974" y="403"/>
                    <a:pt x="1" y="3068"/>
                    <a:pt x="1364" y="3365"/>
                  </a:cubicBezTo>
                  <a:cubicBezTo>
                    <a:pt x="1494" y="3394"/>
                    <a:pt x="1614" y="3406"/>
                    <a:pt x="1724" y="3406"/>
                  </a:cubicBezTo>
                  <a:cubicBezTo>
                    <a:pt x="2779" y="3406"/>
                    <a:pt x="3014" y="2248"/>
                    <a:pt x="3014" y="2248"/>
                  </a:cubicBezTo>
                  <a:cubicBezTo>
                    <a:pt x="3014" y="2248"/>
                    <a:pt x="3363" y="2166"/>
                    <a:pt x="3414" y="1858"/>
                  </a:cubicBezTo>
                  <a:cubicBezTo>
                    <a:pt x="3443" y="1689"/>
                    <a:pt x="3323" y="1653"/>
                    <a:pt x="3214" y="1653"/>
                  </a:cubicBezTo>
                  <a:cubicBezTo>
                    <a:pt x="3132" y="1653"/>
                    <a:pt x="3055" y="1674"/>
                    <a:pt x="3055" y="1674"/>
                  </a:cubicBezTo>
                  <a:cubicBezTo>
                    <a:pt x="3055" y="1674"/>
                    <a:pt x="3425" y="587"/>
                    <a:pt x="2594" y="218"/>
                  </a:cubicBezTo>
                  <a:cubicBezTo>
                    <a:pt x="2265" y="65"/>
                    <a:pt x="1974" y="1"/>
                    <a:pt x="1732" y="1"/>
                  </a:cubicBezTo>
                  <a:close/>
                </a:path>
              </a:pathLst>
            </a:custGeom>
            <a:solidFill>
              <a:srgbClr val="FFC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3"/>
            <p:cNvSpPr/>
            <p:nvPr/>
          </p:nvSpPr>
          <p:spPr>
            <a:xfrm>
              <a:off x="3799700" y="2482228"/>
              <a:ext cx="125438" cy="103939"/>
            </a:xfrm>
            <a:custGeom>
              <a:avLst/>
              <a:gdLst/>
              <a:ahLst/>
              <a:cxnLst/>
              <a:rect l="l" t="t" r="r" b="b"/>
              <a:pathLst>
                <a:path w="2380" h="1972" extrusionOk="0">
                  <a:moveTo>
                    <a:pt x="912" y="0"/>
                  </a:moveTo>
                  <a:cubicBezTo>
                    <a:pt x="553" y="0"/>
                    <a:pt x="203" y="106"/>
                    <a:pt x="1" y="373"/>
                  </a:cubicBezTo>
                  <a:cubicBezTo>
                    <a:pt x="1" y="373"/>
                    <a:pt x="308" y="1869"/>
                    <a:pt x="1948" y="1972"/>
                  </a:cubicBezTo>
                  <a:cubicBezTo>
                    <a:pt x="1948" y="1972"/>
                    <a:pt x="2379" y="916"/>
                    <a:pt x="2092" y="465"/>
                  </a:cubicBezTo>
                  <a:cubicBezTo>
                    <a:pt x="1925" y="203"/>
                    <a:pt x="1410" y="0"/>
                    <a:pt x="91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3"/>
            <p:cNvSpPr/>
            <p:nvPr/>
          </p:nvSpPr>
          <p:spPr>
            <a:xfrm>
              <a:off x="3292348" y="2769321"/>
              <a:ext cx="427965" cy="244826"/>
            </a:xfrm>
            <a:custGeom>
              <a:avLst/>
              <a:gdLst/>
              <a:ahLst/>
              <a:cxnLst/>
              <a:rect l="l" t="t" r="r" b="b"/>
              <a:pathLst>
                <a:path w="8120" h="4645" extrusionOk="0">
                  <a:moveTo>
                    <a:pt x="329" y="0"/>
                  </a:moveTo>
                  <a:cubicBezTo>
                    <a:pt x="134" y="0"/>
                    <a:pt x="1" y="185"/>
                    <a:pt x="72" y="369"/>
                  </a:cubicBezTo>
                  <a:lnTo>
                    <a:pt x="1631" y="4644"/>
                  </a:lnTo>
                  <a:lnTo>
                    <a:pt x="8120" y="4644"/>
                  </a:lnTo>
                  <a:lnTo>
                    <a:pt x="6490" y="174"/>
                  </a:lnTo>
                  <a:cubicBezTo>
                    <a:pt x="6449" y="72"/>
                    <a:pt x="6346" y="0"/>
                    <a:pt x="6233" y="0"/>
                  </a:cubicBezTo>
                  <a:close/>
                </a:path>
              </a:pathLst>
            </a:custGeom>
            <a:solidFill>
              <a:srgbClr val="0E2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3"/>
            <p:cNvSpPr/>
            <p:nvPr/>
          </p:nvSpPr>
          <p:spPr>
            <a:xfrm>
              <a:off x="3572799" y="3014091"/>
              <a:ext cx="361504" cy="21663"/>
            </a:xfrm>
            <a:custGeom>
              <a:avLst/>
              <a:gdLst/>
              <a:ahLst/>
              <a:cxnLst/>
              <a:rect l="l" t="t" r="r" b="b"/>
              <a:pathLst>
                <a:path w="6859" h="411" extrusionOk="0">
                  <a:moveTo>
                    <a:pt x="205" y="0"/>
                  </a:moveTo>
                  <a:cubicBezTo>
                    <a:pt x="92" y="0"/>
                    <a:pt x="0" y="92"/>
                    <a:pt x="0" y="205"/>
                  </a:cubicBezTo>
                  <a:cubicBezTo>
                    <a:pt x="0" y="318"/>
                    <a:pt x="92" y="410"/>
                    <a:pt x="205" y="410"/>
                  </a:cubicBezTo>
                  <a:lnTo>
                    <a:pt x="6664" y="410"/>
                  </a:lnTo>
                  <a:cubicBezTo>
                    <a:pt x="6766" y="410"/>
                    <a:pt x="6858" y="318"/>
                    <a:pt x="6858" y="205"/>
                  </a:cubicBezTo>
                  <a:cubicBezTo>
                    <a:pt x="6858" y="92"/>
                    <a:pt x="6766" y="0"/>
                    <a:pt x="6664" y="0"/>
                  </a:cubicBezTo>
                  <a:close/>
                </a:path>
              </a:pathLst>
            </a:custGeom>
            <a:solidFill>
              <a:srgbClr val="0E2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3"/>
            <p:cNvSpPr/>
            <p:nvPr/>
          </p:nvSpPr>
          <p:spPr>
            <a:xfrm>
              <a:off x="3368561" y="3014091"/>
              <a:ext cx="361504" cy="21663"/>
            </a:xfrm>
            <a:custGeom>
              <a:avLst/>
              <a:gdLst/>
              <a:ahLst/>
              <a:cxnLst/>
              <a:rect l="l" t="t" r="r" b="b"/>
              <a:pathLst>
                <a:path w="6859" h="411" extrusionOk="0">
                  <a:moveTo>
                    <a:pt x="195" y="0"/>
                  </a:moveTo>
                  <a:cubicBezTo>
                    <a:pt x="82" y="0"/>
                    <a:pt x="0" y="92"/>
                    <a:pt x="0" y="205"/>
                  </a:cubicBezTo>
                  <a:cubicBezTo>
                    <a:pt x="0" y="318"/>
                    <a:pt x="92" y="410"/>
                    <a:pt x="195" y="410"/>
                  </a:cubicBezTo>
                  <a:lnTo>
                    <a:pt x="6653" y="410"/>
                  </a:lnTo>
                  <a:cubicBezTo>
                    <a:pt x="6766" y="410"/>
                    <a:pt x="6858" y="318"/>
                    <a:pt x="6858" y="205"/>
                  </a:cubicBezTo>
                  <a:cubicBezTo>
                    <a:pt x="6858" y="92"/>
                    <a:pt x="6766" y="0"/>
                    <a:pt x="6653" y="0"/>
                  </a:cubicBezTo>
                  <a:close/>
                </a:path>
              </a:pathLst>
            </a:custGeom>
            <a:solidFill>
              <a:srgbClr val="0E2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3"/>
            <p:cNvSpPr/>
            <p:nvPr/>
          </p:nvSpPr>
          <p:spPr>
            <a:xfrm>
              <a:off x="4336251" y="3055677"/>
              <a:ext cx="219411" cy="849434"/>
            </a:xfrm>
            <a:custGeom>
              <a:avLst/>
              <a:gdLst/>
              <a:ahLst/>
              <a:cxnLst/>
              <a:rect l="l" t="t" r="r" b="b"/>
              <a:pathLst>
                <a:path w="4163" h="16116" extrusionOk="0">
                  <a:moveTo>
                    <a:pt x="0" y="0"/>
                  </a:moveTo>
                  <a:lnTo>
                    <a:pt x="3629" y="15870"/>
                  </a:lnTo>
                  <a:cubicBezTo>
                    <a:pt x="3640" y="16034"/>
                    <a:pt x="3768" y="16116"/>
                    <a:pt x="3896" y="16116"/>
                  </a:cubicBezTo>
                  <a:cubicBezTo>
                    <a:pt x="4024" y="16116"/>
                    <a:pt x="4152" y="16034"/>
                    <a:pt x="4163" y="15870"/>
                  </a:cubicBezTo>
                  <a:lnTo>
                    <a:pt x="135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3"/>
            <p:cNvSpPr/>
            <p:nvPr/>
          </p:nvSpPr>
          <p:spPr>
            <a:xfrm>
              <a:off x="2406775" y="3055677"/>
              <a:ext cx="219411" cy="849434"/>
            </a:xfrm>
            <a:custGeom>
              <a:avLst/>
              <a:gdLst/>
              <a:ahLst/>
              <a:cxnLst/>
              <a:rect l="l" t="t" r="r" b="b"/>
              <a:pathLst>
                <a:path w="4163" h="16116" extrusionOk="0">
                  <a:moveTo>
                    <a:pt x="0" y="0"/>
                  </a:moveTo>
                  <a:lnTo>
                    <a:pt x="3629" y="15870"/>
                  </a:lnTo>
                  <a:cubicBezTo>
                    <a:pt x="3640" y="16034"/>
                    <a:pt x="3768" y="16116"/>
                    <a:pt x="3896" y="16116"/>
                  </a:cubicBezTo>
                  <a:cubicBezTo>
                    <a:pt x="4024" y="16116"/>
                    <a:pt x="4152" y="16034"/>
                    <a:pt x="4162" y="15870"/>
                  </a:cubicBezTo>
                  <a:lnTo>
                    <a:pt x="13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3"/>
            <p:cNvSpPr/>
            <p:nvPr/>
          </p:nvSpPr>
          <p:spPr>
            <a:xfrm>
              <a:off x="1814039" y="3055677"/>
              <a:ext cx="219411" cy="849434"/>
            </a:xfrm>
            <a:custGeom>
              <a:avLst/>
              <a:gdLst/>
              <a:ahLst/>
              <a:cxnLst/>
              <a:rect l="l" t="t" r="r" b="b"/>
              <a:pathLst>
                <a:path w="4163" h="16116" extrusionOk="0">
                  <a:moveTo>
                    <a:pt x="2809" y="0"/>
                  </a:moveTo>
                  <a:lnTo>
                    <a:pt x="0" y="15870"/>
                  </a:lnTo>
                  <a:cubicBezTo>
                    <a:pt x="11" y="16034"/>
                    <a:pt x="139" y="16116"/>
                    <a:pt x="267" y="16116"/>
                  </a:cubicBezTo>
                  <a:cubicBezTo>
                    <a:pt x="395" y="16116"/>
                    <a:pt x="523" y="16034"/>
                    <a:pt x="534" y="15870"/>
                  </a:cubicBezTo>
                  <a:lnTo>
                    <a:pt x="416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3"/>
            <p:cNvSpPr/>
            <p:nvPr/>
          </p:nvSpPr>
          <p:spPr>
            <a:xfrm>
              <a:off x="3650066" y="3055677"/>
              <a:ext cx="219411" cy="849434"/>
            </a:xfrm>
            <a:custGeom>
              <a:avLst/>
              <a:gdLst/>
              <a:ahLst/>
              <a:cxnLst/>
              <a:rect l="l" t="t" r="r" b="b"/>
              <a:pathLst>
                <a:path w="4163" h="16116" extrusionOk="0">
                  <a:moveTo>
                    <a:pt x="2799" y="0"/>
                  </a:moveTo>
                  <a:lnTo>
                    <a:pt x="0" y="15870"/>
                  </a:lnTo>
                  <a:cubicBezTo>
                    <a:pt x="10" y="16034"/>
                    <a:pt x="138" y="16116"/>
                    <a:pt x="267" y="16116"/>
                  </a:cubicBezTo>
                  <a:cubicBezTo>
                    <a:pt x="395" y="16116"/>
                    <a:pt x="523" y="16034"/>
                    <a:pt x="533" y="15870"/>
                  </a:cubicBezTo>
                  <a:lnTo>
                    <a:pt x="41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3"/>
            <p:cNvSpPr/>
            <p:nvPr/>
          </p:nvSpPr>
          <p:spPr>
            <a:xfrm>
              <a:off x="1814039" y="3035701"/>
              <a:ext cx="2760477" cy="40005"/>
            </a:xfrm>
            <a:custGeom>
              <a:avLst/>
              <a:gdLst/>
              <a:ahLst/>
              <a:cxnLst/>
              <a:rect l="l" t="t" r="r" b="b"/>
              <a:pathLst>
                <a:path w="52376" h="759" extrusionOk="0">
                  <a:moveTo>
                    <a:pt x="329" y="0"/>
                  </a:moveTo>
                  <a:cubicBezTo>
                    <a:pt x="144" y="0"/>
                    <a:pt x="0" y="144"/>
                    <a:pt x="0" y="328"/>
                  </a:cubicBezTo>
                  <a:lnTo>
                    <a:pt x="0" y="431"/>
                  </a:lnTo>
                  <a:cubicBezTo>
                    <a:pt x="0" y="605"/>
                    <a:pt x="144" y="759"/>
                    <a:pt x="329" y="759"/>
                  </a:cubicBezTo>
                  <a:lnTo>
                    <a:pt x="52058" y="759"/>
                  </a:lnTo>
                  <a:cubicBezTo>
                    <a:pt x="52232" y="759"/>
                    <a:pt x="52375" y="605"/>
                    <a:pt x="52375" y="431"/>
                  </a:cubicBezTo>
                  <a:lnTo>
                    <a:pt x="52375" y="328"/>
                  </a:lnTo>
                  <a:cubicBezTo>
                    <a:pt x="52375" y="144"/>
                    <a:pt x="52232" y="0"/>
                    <a:pt x="520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3"/>
            <p:cNvSpPr/>
            <p:nvPr/>
          </p:nvSpPr>
          <p:spPr>
            <a:xfrm>
              <a:off x="3928303" y="3035701"/>
              <a:ext cx="646796" cy="40005"/>
            </a:xfrm>
            <a:custGeom>
              <a:avLst/>
              <a:gdLst/>
              <a:ahLst/>
              <a:cxnLst/>
              <a:rect l="l" t="t" r="r" b="b"/>
              <a:pathLst>
                <a:path w="12272" h="759" extrusionOk="0">
                  <a:moveTo>
                    <a:pt x="380" y="0"/>
                  </a:moveTo>
                  <a:cubicBezTo>
                    <a:pt x="175" y="0"/>
                    <a:pt x="1" y="164"/>
                    <a:pt x="1" y="379"/>
                  </a:cubicBezTo>
                  <a:cubicBezTo>
                    <a:pt x="1" y="584"/>
                    <a:pt x="175" y="748"/>
                    <a:pt x="380" y="759"/>
                  </a:cubicBezTo>
                  <a:lnTo>
                    <a:pt x="11892" y="759"/>
                  </a:lnTo>
                  <a:cubicBezTo>
                    <a:pt x="12097" y="759"/>
                    <a:pt x="12272" y="584"/>
                    <a:pt x="12272" y="379"/>
                  </a:cubicBezTo>
                  <a:cubicBezTo>
                    <a:pt x="12272" y="164"/>
                    <a:pt x="12097" y="0"/>
                    <a:pt x="118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3"/>
            <p:cNvSpPr/>
            <p:nvPr/>
          </p:nvSpPr>
          <p:spPr>
            <a:xfrm>
              <a:off x="2411097" y="2769321"/>
              <a:ext cx="427965" cy="244826"/>
            </a:xfrm>
            <a:custGeom>
              <a:avLst/>
              <a:gdLst/>
              <a:ahLst/>
              <a:cxnLst/>
              <a:rect l="l" t="t" r="r" b="b"/>
              <a:pathLst>
                <a:path w="8120" h="4645" extrusionOk="0">
                  <a:moveTo>
                    <a:pt x="1897" y="0"/>
                  </a:moveTo>
                  <a:cubicBezTo>
                    <a:pt x="1774" y="0"/>
                    <a:pt x="1671" y="72"/>
                    <a:pt x="1641" y="174"/>
                  </a:cubicBezTo>
                  <a:lnTo>
                    <a:pt x="0" y="4644"/>
                  </a:lnTo>
                  <a:lnTo>
                    <a:pt x="6490" y="4644"/>
                  </a:lnTo>
                  <a:lnTo>
                    <a:pt x="8048" y="369"/>
                  </a:lnTo>
                  <a:cubicBezTo>
                    <a:pt x="8120" y="185"/>
                    <a:pt x="7986" y="0"/>
                    <a:pt x="7792" y="0"/>
                  </a:cubicBezTo>
                  <a:close/>
                </a:path>
              </a:pathLst>
            </a:custGeom>
            <a:solidFill>
              <a:srgbClr val="0E2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3"/>
            <p:cNvSpPr/>
            <p:nvPr/>
          </p:nvSpPr>
          <p:spPr>
            <a:xfrm>
              <a:off x="2197109" y="3014091"/>
              <a:ext cx="361556" cy="21663"/>
            </a:xfrm>
            <a:custGeom>
              <a:avLst/>
              <a:gdLst/>
              <a:ahLst/>
              <a:cxnLst/>
              <a:rect l="l" t="t" r="r" b="b"/>
              <a:pathLst>
                <a:path w="6860" h="411" extrusionOk="0">
                  <a:moveTo>
                    <a:pt x="196" y="0"/>
                  </a:moveTo>
                  <a:cubicBezTo>
                    <a:pt x="83" y="0"/>
                    <a:pt x="1" y="92"/>
                    <a:pt x="1" y="205"/>
                  </a:cubicBezTo>
                  <a:cubicBezTo>
                    <a:pt x="1" y="318"/>
                    <a:pt x="93" y="410"/>
                    <a:pt x="196" y="410"/>
                  </a:cubicBezTo>
                  <a:lnTo>
                    <a:pt x="6654" y="410"/>
                  </a:lnTo>
                  <a:cubicBezTo>
                    <a:pt x="6767" y="410"/>
                    <a:pt x="6859" y="318"/>
                    <a:pt x="6859" y="205"/>
                  </a:cubicBezTo>
                  <a:cubicBezTo>
                    <a:pt x="6859" y="92"/>
                    <a:pt x="6767" y="0"/>
                    <a:pt x="6654" y="0"/>
                  </a:cubicBezTo>
                  <a:close/>
                </a:path>
              </a:pathLst>
            </a:custGeom>
            <a:solidFill>
              <a:srgbClr val="0E2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3"/>
            <p:cNvSpPr/>
            <p:nvPr/>
          </p:nvSpPr>
          <p:spPr>
            <a:xfrm>
              <a:off x="2401346" y="3014091"/>
              <a:ext cx="361556" cy="21663"/>
            </a:xfrm>
            <a:custGeom>
              <a:avLst/>
              <a:gdLst/>
              <a:ahLst/>
              <a:cxnLst/>
              <a:rect l="l" t="t" r="r" b="b"/>
              <a:pathLst>
                <a:path w="6860" h="411" extrusionOk="0">
                  <a:moveTo>
                    <a:pt x="206" y="0"/>
                  </a:moveTo>
                  <a:cubicBezTo>
                    <a:pt x="93" y="0"/>
                    <a:pt x="1" y="92"/>
                    <a:pt x="1" y="205"/>
                  </a:cubicBezTo>
                  <a:cubicBezTo>
                    <a:pt x="1" y="318"/>
                    <a:pt x="93" y="410"/>
                    <a:pt x="206" y="410"/>
                  </a:cubicBezTo>
                  <a:lnTo>
                    <a:pt x="6664" y="410"/>
                  </a:lnTo>
                  <a:cubicBezTo>
                    <a:pt x="6767" y="410"/>
                    <a:pt x="6859" y="318"/>
                    <a:pt x="6859" y="205"/>
                  </a:cubicBezTo>
                  <a:cubicBezTo>
                    <a:pt x="6859" y="92"/>
                    <a:pt x="6777" y="0"/>
                    <a:pt x="6664" y="0"/>
                  </a:cubicBezTo>
                  <a:close/>
                </a:path>
              </a:pathLst>
            </a:custGeom>
            <a:solidFill>
              <a:srgbClr val="0E2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90" name="Google Shape;790;p3"/>
          <p:cNvSpPr txBox="1">
            <a:spLocks noGrp="1"/>
          </p:cNvSpPr>
          <p:nvPr>
            <p:ph type="title"/>
          </p:nvPr>
        </p:nvSpPr>
        <p:spPr>
          <a:xfrm>
            <a:off x="79964" y="1285635"/>
            <a:ext cx="4826046" cy="2169796"/>
          </a:xfrm>
          <a:prstGeom prst="rect">
            <a:avLst/>
          </a:prstGeom>
          <a:noFill/>
          <a:ln>
            <a:noFill/>
          </a:ln>
        </p:spPr>
        <p:txBody>
          <a:bodyPr spcFirstLastPara="1" wrap="square" lIns="121800" tIns="121800" rIns="121800" bIns="121800" anchor="ctr" anchorCtr="0">
            <a:noAutofit/>
          </a:bodyPr>
          <a:lstStyle/>
          <a:p>
            <a:pPr algn="ctr"/>
            <a:r>
              <a:rPr lang="en-US" sz="2400" i="0" u="none" strike="noStrike" cap="none" dirty="0">
                <a:solidFill>
                  <a:schemeClr val="dk1"/>
                </a:solidFill>
                <a:latin typeface="Century Gothic"/>
                <a:ea typeface="Century Gothic"/>
                <a:cs typeface="Century Gothic"/>
                <a:sym typeface="Century Gothic"/>
              </a:rPr>
              <a:t>KODE ETIK </a:t>
            </a:r>
            <a:br>
              <a:rPr lang="en-US" sz="2400" i="0" u="none" strike="noStrike" cap="none" dirty="0">
                <a:solidFill>
                  <a:schemeClr val="dk1"/>
                </a:solidFill>
                <a:latin typeface="Century Gothic"/>
                <a:ea typeface="Century Gothic"/>
                <a:cs typeface="Century Gothic"/>
                <a:sym typeface="Century Gothic"/>
              </a:rPr>
            </a:br>
            <a:r>
              <a:rPr lang="en-US" sz="2400" i="0" u="none" strike="noStrike" cap="none" dirty="0">
                <a:solidFill>
                  <a:schemeClr val="dk1"/>
                </a:solidFill>
                <a:latin typeface="Century Gothic"/>
                <a:ea typeface="Century Gothic"/>
                <a:cs typeface="Century Gothic"/>
                <a:sym typeface="Century Gothic"/>
              </a:rPr>
              <a:t>BERKEGIATAN DENGAN AMPK</a:t>
            </a:r>
            <a:r>
              <a:rPr lang="en-US" sz="2800" i="0" u="none" strike="noStrike" cap="none" dirty="0">
                <a:solidFill>
                  <a:schemeClr val="dk1"/>
                </a:solidFill>
                <a:latin typeface="Century Gothic"/>
                <a:ea typeface="Century Gothic"/>
                <a:cs typeface="Century Gothic"/>
                <a:sym typeface="Century Gothic"/>
              </a:rPr>
              <a:t/>
            </a:r>
            <a:br>
              <a:rPr lang="en-US" sz="2800" i="0" u="none" strike="noStrike" cap="none" dirty="0">
                <a:solidFill>
                  <a:schemeClr val="dk1"/>
                </a:solidFill>
                <a:latin typeface="Century Gothic"/>
                <a:ea typeface="Century Gothic"/>
                <a:cs typeface="Century Gothic"/>
                <a:sym typeface="Century Gothic"/>
              </a:rPr>
            </a:br>
            <a:r>
              <a:rPr lang="en-US" sz="1800" i="0" u="none" strike="noStrike" cap="none" dirty="0">
                <a:solidFill>
                  <a:srgbClr val="FF0000"/>
                </a:solidFill>
                <a:latin typeface="Century Gothic"/>
                <a:ea typeface="Century Gothic"/>
                <a:cs typeface="Century Gothic"/>
                <a:sym typeface="Century Gothic"/>
              </a:rPr>
              <a:t>BAGI TIM PENANGANAN KASUS AMPK PADA UNIT PENYEDIA LAYANAN PENDIDIKAN</a:t>
            </a:r>
            <a:endParaRPr lang="en-US" sz="2800" dirty="0">
              <a:solidFill>
                <a:srgbClr val="FF0000"/>
              </a:solidFill>
            </a:endParaRPr>
          </a:p>
        </p:txBody>
      </p:sp>
      <p:pic>
        <p:nvPicPr>
          <p:cNvPr id="200" name="Picture 199" descr="F:\Gambar\logo kpppa transparan (1).png">
            <a:extLst>
              <a:ext uri="{FF2B5EF4-FFF2-40B4-BE49-F238E27FC236}">
                <a16:creationId xmlns:a16="http://schemas.microsoft.com/office/drawing/2014/main" xmlns="" id="{F68CE5AC-C056-7D5B-580D-E1C56E47F06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40493"/>
            <a:ext cx="763831" cy="48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04619"/>
      </p:ext>
    </p:extLst>
  </p:cSld>
  <p:clrMapOvr>
    <a:masterClrMapping/>
  </p:clrMapOvr>
  <mc:AlternateContent xmlns:mc="http://schemas.openxmlformats.org/markup-compatibility/2006" xmlns:p14="http://schemas.microsoft.com/office/powerpoint/2010/main">
    <mc:Choice Requires="p14">
      <p:transition spd="slow" p14:dur="2000" advTm="3042"/>
    </mc:Choice>
    <mc:Fallback xmlns="">
      <p:transition spd="slow" advTm="304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Gambar\logo kpppa transparan (1).png">
            <a:extLst>
              <a:ext uri="{FF2B5EF4-FFF2-40B4-BE49-F238E27FC236}">
                <a16:creationId xmlns:a16="http://schemas.microsoft.com/office/drawing/2014/main" xmlns="" id="{EF577128-73E4-38B9-36D8-DA2764A233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49" r="20124" b="23580"/>
          <a:stretch/>
        </p:blipFill>
        <p:spPr bwMode="auto">
          <a:xfrm>
            <a:off x="22984" y="140494"/>
            <a:ext cx="763831" cy="489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E723D4B1-6CF3-D730-12FB-036F5406E9E1}"/>
              </a:ext>
            </a:extLst>
          </p:cNvPr>
          <p:cNvSpPr txBox="1"/>
          <p:nvPr/>
        </p:nvSpPr>
        <p:spPr>
          <a:xfrm>
            <a:off x="2970947" y="931106"/>
            <a:ext cx="2542749" cy="307777"/>
          </a:xfrm>
          <a:prstGeom prst="rect">
            <a:avLst/>
          </a:prstGeom>
          <a:noFill/>
        </p:spPr>
        <p:txBody>
          <a:bodyPr wrap="square">
            <a:spAutoFit/>
          </a:bodyPr>
          <a:lstStyle/>
          <a:p>
            <a:r>
              <a:rPr lang="en-US" sz="1400" b="1" dirty="0">
                <a:solidFill>
                  <a:srgbClr val="075B01"/>
                </a:solidFill>
              </a:rPr>
              <a:t>YANG WAJIB DILAKUKAN :</a:t>
            </a:r>
            <a:endParaRPr lang="id-ID" b="1" dirty="0">
              <a:solidFill>
                <a:srgbClr val="075B01"/>
              </a:solidFill>
            </a:endParaRPr>
          </a:p>
        </p:txBody>
      </p:sp>
      <p:sp>
        <p:nvSpPr>
          <p:cNvPr id="11" name="TextBox 10">
            <a:extLst>
              <a:ext uri="{FF2B5EF4-FFF2-40B4-BE49-F238E27FC236}">
                <a16:creationId xmlns:a16="http://schemas.microsoft.com/office/drawing/2014/main" xmlns="" id="{DA11B27D-F770-4CD3-0446-42F61D15E890}"/>
              </a:ext>
            </a:extLst>
          </p:cNvPr>
          <p:cNvSpPr txBox="1"/>
          <p:nvPr/>
        </p:nvSpPr>
        <p:spPr>
          <a:xfrm>
            <a:off x="317025" y="1212123"/>
            <a:ext cx="8281170"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menghormati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hak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dirty="0">
              <a:solidFill>
                <a:srgbClr val="080808"/>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F3244562-569B-7294-C87B-C41E4AE255CE}"/>
              </a:ext>
            </a:extLst>
          </p:cNvPr>
          <p:cNvSpPr txBox="1"/>
          <p:nvPr/>
        </p:nvSpPr>
        <p:spPr>
          <a:xfrm>
            <a:off x="317025" y="1492404"/>
            <a:ext cx="8281170"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2"/>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menerima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laporan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mengidentifikasi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merespon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kasus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perlakuan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salah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terjadi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pada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FDD07021-E564-DE2F-4FF6-D17E252C87FF}"/>
              </a:ext>
            </a:extLst>
          </p:cNvPr>
          <p:cNvSpPr txBox="1"/>
          <p:nvPr/>
        </p:nvSpPr>
        <p:spPr>
          <a:xfrm>
            <a:off x="317024" y="1807892"/>
            <a:ext cx="8281171"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3"/>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mendengar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memberikan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mereka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kesempatan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untuk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menceritakan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kasusnya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tanpa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tekanan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atau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paksaan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0EB8D6E3-AF55-16C5-F5D1-171EBAEF7241}"/>
              </a:ext>
            </a:extLst>
          </p:cNvPr>
          <p:cNvSpPr txBox="1"/>
          <p:nvPr/>
        </p:nvSpPr>
        <p:spPr>
          <a:xfrm>
            <a:off x="317025" y="2218027"/>
            <a:ext cx="8281170"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4"/>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memberikan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kesempatan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untuk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turut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serta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dalam</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memberikan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keputusan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dapat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mempengaruhi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hidup</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mereka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1FB00AFD-8BE8-AC22-2030-430E95A00D0B}"/>
              </a:ext>
            </a:extLst>
          </p:cNvPr>
          <p:cNvSpPr txBox="1"/>
          <p:nvPr/>
        </p:nvSpPr>
        <p:spPr>
          <a:xfrm>
            <a:off x="317025" y="2587218"/>
            <a:ext cx="8281170"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5"/>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berperilaku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sopan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sesuai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posisinya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berinteraksi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6" name="TextBox 15">
            <a:extLst>
              <a:ext uri="{FF2B5EF4-FFF2-40B4-BE49-F238E27FC236}">
                <a16:creationId xmlns:a16="http://schemas.microsoft.com/office/drawing/2014/main" xmlns="" id="{23E904A7-3D74-03E5-1802-A1254B33D9DD}"/>
              </a:ext>
            </a:extLst>
          </p:cNvPr>
          <p:cNvSpPr txBox="1"/>
          <p:nvPr/>
        </p:nvSpPr>
        <p:spPr>
          <a:xfrm>
            <a:off x="317026" y="2890039"/>
            <a:ext cx="8281169"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6"/>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memastikan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petugas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lain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pada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ruangan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tempat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menangani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kasus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bersama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C194759F-530A-94F5-6F17-18D2AC0D925E}"/>
              </a:ext>
            </a:extLst>
          </p:cNvPr>
          <p:cNvSpPr txBox="1"/>
          <p:nvPr/>
        </p:nvSpPr>
        <p:spPr>
          <a:xfrm>
            <a:off x="317024" y="3324503"/>
            <a:ext cx="8281169"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7"/>
            </a:pPr>
            <a:r>
              <a:rPr lang="fi-FI" sz="1200" b="1" dirty="0">
                <a:solidFill>
                  <a:srgbClr val="080808"/>
                </a:solidFill>
                <a:effectLst/>
                <a:latin typeface="Century Gothic" panose="020B0502020202020204" pitchFamily="34" charset="0"/>
                <a:ea typeface="Times New Roman" panose="02020603050405020304" pitchFamily="18" charset="0"/>
                <a:cs typeface="Bookman Uralic"/>
              </a:rPr>
              <a:t>menjaga kerahasiaan kasus, data anak dan keluarganya saat penanganan kasus;</a:t>
            </a:r>
            <a:endParaRPr lang="id-ID" sz="1200" b="1" dirty="0">
              <a:solidFill>
                <a:srgbClr val="080808"/>
              </a:solidFill>
              <a:latin typeface="Century Gothic" panose="020B0502020202020204" pitchFamily="34" charset="0"/>
            </a:endParaRPr>
          </a:p>
        </p:txBody>
      </p:sp>
      <p:sp>
        <p:nvSpPr>
          <p:cNvPr id="18" name="TextBox 17">
            <a:extLst>
              <a:ext uri="{FF2B5EF4-FFF2-40B4-BE49-F238E27FC236}">
                <a16:creationId xmlns:a16="http://schemas.microsoft.com/office/drawing/2014/main" xmlns="" id="{56A7BC65-FFA6-8B9B-E09D-AAC7BC7DBE36}"/>
              </a:ext>
            </a:extLst>
          </p:cNvPr>
          <p:cNvSpPr txBox="1"/>
          <p:nvPr/>
        </p:nvSpPr>
        <p:spPr>
          <a:xfrm>
            <a:off x="317025" y="3621477"/>
            <a:ext cx="8281168"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8"/>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membangun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komitmen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konsekuensi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logis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benar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atas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perilaku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sudah</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dilakukan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9" name="TextBox 18">
            <a:extLst>
              <a:ext uri="{FF2B5EF4-FFF2-40B4-BE49-F238E27FC236}">
                <a16:creationId xmlns:a16="http://schemas.microsoft.com/office/drawing/2014/main" xmlns="" id="{66DFA479-2F18-D040-A3CC-399DA51C7AAB}"/>
              </a:ext>
            </a:extLst>
          </p:cNvPr>
          <p:cNvSpPr txBox="1"/>
          <p:nvPr/>
        </p:nvSpPr>
        <p:spPr>
          <a:xfrm>
            <a:off x="317024" y="3904032"/>
            <a:ext cx="8274346"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9"/>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melibatkan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dalam</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menentukan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konsekuensi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logis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20" name="TextBox 19">
            <a:extLst>
              <a:ext uri="{FF2B5EF4-FFF2-40B4-BE49-F238E27FC236}">
                <a16:creationId xmlns:a16="http://schemas.microsoft.com/office/drawing/2014/main" xmlns="" id="{8A29DB32-58FA-990E-5894-10239F462CB2}"/>
              </a:ext>
            </a:extLst>
          </p:cNvPr>
          <p:cNvSpPr txBox="1"/>
          <p:nvPr/>
        </p:nvSpPr>
        <p:spPr>
          <a:xfrm>
            <a:off x="310202" y="4220121"/>
            <a:ext cx="8281168"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0"/>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membangun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komunikasi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nyaman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21" name="TextBox 20">
            <a:extLst>
              <a:ext uri="{FF2B5EF4-FFF2-40B4-BE49-F238E27FC236}">
                <a16:creationId xmlns:a16="http://schemas.microsoft.com/office/drawing/2014/main" xmlns="" id="{CFAD92EB-B3E7-9316-56A6-6239FDB83BC5}"/>
              </a:ext>
            </a:extLst>
          </p:cNvPr>
          <p:cNvSpPr txBox="1"/>
          <p:nvPr/>
        </p:nvSpPr>
        <p:spPr>
          <a:xfrm>
            <a:off x="317026" y="4522651"/>
            <a:ext cx="8274344"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1"/>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membangun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partisipasi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22" name="TextBox 21">
            <a:extLst>
              <a:ext uri="{FF2B5EF4-FFF2-40B4-BE49-F238E27FC236}">
                <a16:creationId xmlns:a16="http://schemas.microsoft.com/office/drawing/2014/main" xmlns="" id="{6CA9F337-C28B-43EF-A986-A0CD05A97FA4}"/>
              </a:ext>
            </a:extLst>
          </p:cNvPr>
          <p:cNvSpPr txBox="1"/>
          <p:nvPr/>
        </p:nvSpPr>
        <p:spPr>
          <a:xfrm>
            <a:off x="310201" y="4799650"/>
            <a:ext cx="8287991"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2"/>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mengutamakan kepentingan terbaik bagi anak;</a:t>
            </a:r>
            <a:endParaRPr lang="id-ID" sz="1200" b="1" dirty="0">
              <a:solidFill>
                <a:srgbClr val="080808"/>
              </a:solidFill>
              <a:latin typeface="Century Gothic" panose="020B0502020202020204" pitchFamily="34" charset="0"/>
            </a:endParaRPr>
          </a:p>
        </p:txBody>
      </p:sp>
      <p:sp>
        <p:nvSpPr>
          <p:cNvPr id="30" name="Title 1">
            <a:extLst>
              <a:ext uri="{FF2B5EF4-FFF2-40B4-BE49-F238E27FC236}">
                <a16:creationId xmlns:a16="http://schemas.microsoft.com/office/drawing/2014/main" xmlns="" id="{43006B14-70D4-1F9E-8CB8-621284447E74}"/>
              </a:ext>
            </a:extLst>
          </p:cNvPr>
          <p:cNvSpPr>
            <a:spLocks noGrp="1"/>
          </p:cNvSpPr>
          <p:nvPr>
            <p:ph type="title"/>
          </p:nvPr>
        </p:nvSpPr>
        <p:spPr>
          <a:xfrm>
            <a:off x="494840" y="58294"/>
            <a:ext cx="8229600" cy="572700"/>
          </a:xfrm>
        </p:spPr>
        <p:txBody>
          <a:bodyPr/>
          <a:lstStyle/>
          <a:p>
            <a:r>
              <a:rPr lang="en-US" sz="2800" dirty="0"/>
              <a:t>KODE ETIK BERKEGIATAN DENGAN AMPK</a:t>
            </a:r>
            <a:r>
              <a:rPr lang="en-US" sz="3200" dirty="0"/>
              <a:t/>
            </a:r>
            <a:br>
              <a:rPr lang="en-US" sz="3200" dirty="0"/>
            </a:br>
            <a:r>
              <a:rPr lang="en-US" sz="1400" dirty="0" err="1"/>
              <a:t>Bagi</a:t>
            </a:r>
            <a:r>
              <a:rPr lang="en-US" sz="1400" dirty="0"/>
              <a:t> Tim </a:t>
            </a:r>
            <a:r>
              <a:rPr lang="en-US" sz="1400" dirty="0" err="1"/>
              <a:t>Penanganan</a:t>
            </a:r>
            <a:r>
              <a:rPr lang="en-US" sz="1400" dirty="0"/>
              <a:t> </a:t>
            </a:r>
            <a:r>
              <a:rPr lang="en-US" sz="1400" dirty="0" err="1"/>
              <a:t>Kasus</a:t>
            </a:r>
            <a:r>
              <a:rPr lang="en-US" sz="1400" dirty="0"/>
              <a:t> AMPK Pada Unit </a:t>
            </a:r>
            <a:r>
              <a:rPr lang="en-US" sz="1400" dirty="0" err="1"/>
              <a:t>Penyedia</a:t>
            </a:r>
            <a:r>
              <a:rPr lang="en-US" sz="1400" dirty="0"/>
              <a:t> </a:t>
            </a:r>
            <a:r>
              <a:rPr lang="en-US" sz="1400" dirty="0" err="1"/>
              <a:t>Layanan</a:t>
            </a:r>
            <a:r>
              <a:rPr lang="en-US" sz="1400" dirty="0"/>
              <a:t> Pendidikan</a:t>
            </a:r>
            <a:endParaRPr lang="en-US" sz="2000" dirty="0"/>
          </a:p>
        </p:txBody>
      </p:sp>
    </p:spTree>
    <p:extLst>
      <p:ext uri="{BB962C8B-B14F-4D97-AF65-F5344CB8AC3E}">
        <p14:creationId xmlns:p14="http://schemas.microsoft.com/office/powerpoint/2010/main" val="314381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Gambar\logo kpppa transparan (1).png">
            <a:extLst>
              <a:ext uri="{FF2B5EF4-FFF2-40B4-BE49-F238E27FC236}">
                <a16:creationId xmlns:a16="http://schemas.microsoft.com/office/drawing/2014/main" xmlns="" id="{EF577128-73E4-38B9-36D8-DA2764A233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49" r="20124" b="23580"/>
          <a:stretch/>
        </p:blipFill>
        <p:spPr bwMode="auto">
          <a:xfrm>
            <a:off x="22984" y="140494"/>
            <a:ext cx="763831" cy="489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E723D4B1-6CF3-D730-12FB-036F5406E9E1}"/>
              </a:ext>
            </a:extLst>
          </p:cNvPr>
          <p:cNvSpPr txBox="1"/>
          <p:nvPr/>
        </p:nvSpPr>
        <p:spPr>
          <a:xfrm>
            <a:off x="2970947" y="931106"/>
            <a:ext cx="2542749" cy="307777"/>
          </a:xfrm>
          <a:prstGeom prst="rect">
            <a:avLst/>
          </a:prstGeom>
          <a:noFill/>
        </p:spPr>
        <p:txBody>
          <a:bodyPr wrap="square">
            <a:spAutoFit/>
          </a:bodyPr>
          <a:lstStyle/>
          <a:p>
            <a:r>
              <a:rPr lang="en-US" sz="1400" b="1" dirty="0">
                <a:solidFill>
                  <a:srgbClr val="075B01"/>
                </a:solidFill>
              </a:rPr>
              <a:t>YANG WAJIB DILAKUKAN :</a:t>
            </a:r>
            <a:endParaRPr lang="id-ID" b="1" dirty="0">
              <a:solidFill>
                <a:srgbClr val="075B01"/>
              </a:solidFill>
            </a:endParaRPr>
          </a:p>
        </p:txBody>
      </p:sp>
      <p:sp>
        <p:nvSpPr>
          <p:cNvPr id="4" name="TextBox 3">
            <a:extLst>
              <a:ext uri="{FF2B5EF4-FFF2-40B4-BE49-F238E27FC236}">
                <a16:creationId xmlns:a16="http://schemas.microsoft.com/office/drawing/2014/main" xmlns="" id="{E0416C2D-0B95-42F3-96C5-34C667D9F061}"/>
              </a:ext>
            </a:extLst>
          </p:cNvPr>
          <p:cNvSpPr txBox="1"/>
          <p:nvPr/>
        </p:nvSpPr>
        <p:spPr>
          <a:xfrm>
            <a:off x="494841" y="1272495"/>
            <a:ext cx="8436764"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3"/>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memahami karakteristik anak berdasarkan hasil asesmen;</a:t>
            </a:r>
            <a:endParaRPr lang="id-ID" sz="1200" b="1" dirty="0">
              <a:solidFill>
                <a:srgbClr val="080808"/>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DA9703C8-6076-C564-7EFC-F192C70260E5}"/>
              </a:ext>
            </a:extLst>
          </p:cNvPr>
          <p:cNvSpPr txBox="1"/>
          <p:nvPr/>
        </p:nvSpPr>
        <p:spPr>
          <a:xfrm>
            <a:off x="494840" y="1495018"/>
            <a:ext cx="844373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4"/>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memahami bahwa setiap anak unik dan memiliki potensi, kecerdasan, serta tumbuh kembang yang berbeda;</a:t>
            </a:r>
            <a:endParaRPr lang="id-ID" sz="1200" b="1" dirty="0">
              <a:solidFill>
                <a:srgbClr val="080808"/>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7B35A8FD-72A2-ECA5-BF3C-70AA58358392}"/>
              </a:ext>
            </a:extLst>
          </p:cNvPr>
          <p:cNvSpPr txBox="1"/>
          <p:nvPr/>
        </p:nvSpPr>
        <p:spPr>
          <a:xfrm>
            <a:off x="494839" y="1860082"/>
            <a:ext cx="8443733"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5"/>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memberikan layanan pendidikan sesuai dengan karakteristik, kemampuan, dan kebutuhan anak;</a:t>
            </a:r>
            <a:endParaRPr lang="id-ID" sz="1200" b="1" dirty="0">
              <a:solidFill>
                <a:srgbClr val="080808"/>
              </a:solidFill>
              <a:latin typeface="Century Gothic" panose="020B0502020202020204" pitchFamily="34" charset="0"/>
            </a:endParaRPr>
          </a:p>
        </p:txBody>
      </p:sp>
      <p:sp>
        <p:nvSpPr>
          <p:cNvPr id="7" name="TextBox 6">
            <a:extLst>
              <a:ext uri="{FF2B5EF4-FFF2-40B4-BE49-F238E27FC236}">
                <a16:creationId xmlns:a16="http://schemas.microsoft.com/office/drawing/2014/main" xmlns="" id="{583B2065-C349-DFF9-0A93-8B4A106A9645}"/>
              </a:ext>
            </a:extLst>
          </p:cNvPr>
          <p:cNvSpPr txBox="1"/>
          <p:nvPr/>
        </p:nvSpPr>
        <p:spPr>
          <a:xfrm>
            <a:off x="494839" y="2136519"/>
            <a:ext cx="8443733"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6"/>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memberikan hak dasar anak berupa layanan yang dibutuhkan dan rasa aman;</a:t>
            </a:r>
            <a:endParaRPr lang="id-ID" sz="1200" b="1" dirty="0">
              <a:solidFill>
                <a:srgbClr val="080808"/>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79ADB317-F8CC-DFDE-1B50-F5D5F2486187}"/>
              </a:ext>
            </a:extLst>
          </p:cNvPr>
          <p:cNvSpPr txBox="1"/>
          <p:nvPr/>
        </p:nvSpPr>
        <p:spPr>
          <a:xfrm>
            <a:off x="494839" y="2416586"/>
            <a:ext cx="8443733"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7"/>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menerima bahasa anak dengan baik sebagai individu yang sedang berkembang;</a:t>
            </a:r>
            <a:endParaRPr lang="id-ID" sz="1200" b="1" dirty="0">
              <a:solidFill>
                <a:srgbClr val="080808"/>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3B6362A2-02FB-0D7A-B481-318D0256E976}"/>
              </a:ext>
            </a:extLst>
          </p:cNvPr>
          <p:cNvSpPr txBox="1"/>
          <p:nvPr/>
        </p:nvSpPr>
        <p:spPr>
          <a:xfrm>
            <a:off x="487874" y="2706617"/>
            <a:ext cx="8443733"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8"/>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jika perbedaan pendapat berlanjut, mencari penengah untuk membantu pemecahan masalah dengan sikap dan perilaku secara baik;</a:t>
            </a:r>
            <a:endParaRPr lang="id-ID" sz="1200" b="1" dirty="0">
              <a:solidFill>
                <a:srgbClr val="080808"/>
              </a:solidFill>
              <a:latin typeface="Century Gothic" panose="020B0502020202020204" pitchFamily="34" charset="0"/>
            </a:endParaRPr>
          </a:p>
        </p:txBody>
      </p:sp>
      <p:sp>
        <p:nvSpPr>
          <p:cNvPr id="23" name="TextBox 22">
            <a:extLst>
              <a:ext uri="{FF2B5EF4-FFF2-40B4-BE49-F238E27FC236}">
                <a16:creationId xmlns:a16="http://schemas.microsoft.com/office/drawing/2014/main" xmlns="" id="{5D3D6347-9382-D41B-E634-FA988C46C6EF}"/>
              </a:ext>
            </a:extLst>
          </p:cNvPr>
          <p:cNvSpPr txBox="1"/>
          <p:nvPr/>
        </p:nvSpPr>
        <p:spPr>
          <a:xfrm>
            <a:off x="487872" y="3135336"/>
            <a:ext cx="8443733"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9"/>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menjaga dan menghormati status sosial, bahasa, budaya, nilai-nilai, ekonomi dan latar belakang orang tua atau keluarga anak;</a:t>
            </a:r>
            <a:endParaRPr lang="id-ID" sz="1200" b="1" dirty="0">
              <a:solidFill>
                <a:srgbClr val="080808"/>
              </a:solidFill>
              <a:latin typeface="Century Gothic" panose="020B0502020202020204" pitchFamily="34" charset="0"/>
            </a:endParaRPr>
          </a:p>
        </p:txBody>
      </p:sp>
      <p:sp>
        <p:nvSpPr>
          <p:cNvPr id="24" name="TextBox 23">
            <a:extLst>
              <a:ext uri="{FF2B5EF4-FFF2-40B4-BE49-F238E27FC236}">
                <a16:creationId xmlns:a16="http://schemas.microsoft.com/office/drawing/2014/main" xmlns="" id="{FDC71B42-1ACC-2A6D-1824-09998A68B379}"/>
              </a:ext>
            </a:extLst>
          </p:cNvPr>
          <p:cNvSpPr txBox="1"/>
          <p:nvPr/>
        </p:nvSpPr>
        <p:spPr>
          <a:xfrm>
            <a:off x="487874" y="3534568"/>
            <a:ext cx="8443733" cy="646331"/>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20"/>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memberikan kesempatan kepada anak untuk bebas berorganisasi, berkumpul secara damai, tidak bertentangan dengan keamanan nasional, ketertiban umum, perlindungan kesehatan, moral masyarakat termasuk perlindungan dari hak-hak dan kebebasan pihak lain;</a:t>
            </a:r>
            <a:endParaRPr lang="id-ID" sz="1200" b="1" dirty="0">
              <a:solidFill>
                <a:srgbClr val="080808"/>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F139903B-2BD3-6B46-9008-9B2C67AC6919}"/>
              </a:ext>
            </a:extLst>
          </p:cNvPr>
          <p:cNvSpPr txBox="1"/>
          <p:nvPr/>
        </p:nvSpPr>
        <p:spPr>
          <a:xfrm>
            <a:off x="487874" y="4194194"/>
            <a:ext cx="844373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21"/>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saling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menghormati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menghargai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pendapat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sesama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petugas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terlebih</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bersama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sedang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ditangani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kasusnya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a:t>
            </a:r>
            <a:endParaRPr lang="id-ID" sz="1200" b="1" dirty="0">
              <a:solidFill>
                <a:srgbClr val="080808"/>
              </a:solidFill>
              <a:latin typeface="Century Gothic" panose="020B0502020202020204" pitchFamily="34" charset="0"/>
            </a:endParaRPr>
          </a:p>
        </p:txBody>
      </p:sp>
      <p:sp>
        <p:nvSpPr>
          <p:cNvPr id="27" name="TextBox 26">
            <a:extLst>
              <a:ext uri="{FF2B5EF4-FFF2-40B4-BE49-F238E27FC236}">
                <a16:creationId xmlns:a16="http://schemas.microsoft.com/office/drawing/2014/main" xmlns="" id="{E25EE45E-3A95-1E90-AA70-2BFF628CA330}"/>
              </a:ext>
            </a:extLst>
          </p:cNvPr>
          <p:cNvSpPr txBox="1"/>
          <p:nvPr/>
        </p:nvSpPr>
        <p:spPr>
          <a:xfrm>
            <a:off x="487874" y="4675681"/>
            <a:ext cx="8358006"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22"/>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mengembangkan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kebebasan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berfikir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berkeyakinan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beragama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memperhatikan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umur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kemampuan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selalu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berkembang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30" name="Title 1">
            <a:extLst>
              <a:ext uri="{FF2B5EF4-FFF2-40B4-BE49-F238E27FC236}">
                <a16:creationId xmlns:a16="http://schemas.microsoft.com/office/drawing/2014/main" xmlns="" id="{43006B14-70D4-1F9E-8CB8-621284447E74}"/>
              </a:ext>
            </a:extLst>
          </p:cNvPr>
          <p:cNvSpPr>
            <a:spLocks noGrp="1"/>
          </p:cNvSpPr>
          <p:nvPr>
            <p:ph type="title"/>
          </p:nvPr>
        </p:nvSpPr>
        <p:spPr>
          <a:xfrm>
            <a:off x="494840" y="58294"/>
            <a:ext cx="8229600" cy="572700"/>
          </a:xfrm>
        </p:spPr>
        <p:txBody>
          <a:bodyPr/>
          <a:lstStyle/>
          <a:p>
            <a:r>
              <a:rPr lang="en-US" sz="2800" dirty="0"/>
              <a:t>KODE ETIK BERKEGIATAN DENGAN AMPK</a:t>
            </a:r>
            <a:r>
              <a:rPr lang="en-US" sz="3200" dirty="0"/>
              <a:t/>
            </a:r>
            <a:br>
              <a:rPr lang="en-US" sz="3200" dirty="0"/>
            </a:br>
            <a:r>
              <a:rPr lang="en-US" sz="1400" dirty="0" err="1"/>
              <a:t>Bagi</a:t>
            </a:r>
            <a:r>
              <a:rPr lang="en-US" sz="1400" dirty="0"/>
              <a:t> Tim </a:t>
            </a:r>
            <a:r>
              <a:rPr lang="en-US" sz="1400" dirty="0" err="1"/>
              <a:t>Penanganan</a:t>
            </a:r>
            <a:r>
              <a:rPr lang="en-US" sz="1400" dirty="0"/>
              <a:t> </a:t>
            </a:r>
            <a:r>
              <a:rPr lang="en-US" sz="1400" dirty="0" err="1"/>
              <a:t>Kasus</a:t>
            </a:r>
            <a:r>
              <a:rPr lang="en-US" sz="1400" dirty="0"/>
              <a:t> AMPK Pada Unit </a:t>
            </a:r>
            <a:r>
              <a:rPr lang="en-US" sz="1400" dirty="0" err="1"/>
              <a:t>Penyedia</a:t>
            </a:r>
            <a:r>
              <a:rPr lang="en-US" sz="1400" dirty="0"/>
              <a:t> </a:t>
            </a:r>
            <a:r>
              <a:rPr lang="en-US" sz="1400" dirty="0" err="1"/>
              <a:t>Layanan</a:t>
            </a:r>
            <a:r>
              <a:rPr lang="en-US" sz="1400" dirty="0"/>
              <a:t> Pendidikan</a:t>
            </a:r>
            <a:endParaRPr lang="en-US" sz="2000" dirty="0"/>
          </a:p>
        </p:txBody>
      </p:sp>
    </p:spTree>
    <p:extLst>
      <p:ext uri="{BB962C8B-B14F-4D97-AF65-F5344CB8AC3E}">
        <p14:creationId xmlns:p14="http://schemas.microsoft.com/office/powerpoint/2010/main" val="307086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470"/>
            <a:ext cx="8229600" cy="572700"/>
          </a:xfrm>
        </p:spPr>
        <p:txBody>
          <a:bodyPr/>
          <a:lstStyle/>
          <a:p>
            <a:r>
              <a:rPr lang="en-US" sz="2800" dirty="0"/>
              <a:t>KODE ETIK BERKEGIATAN DENGAN AMPK</a:t>
            </a:r>
            <a:r>
              <a:rPr lang="en-US" sz="3200" dirty="0"/>
              <a:t/>
            </a:r>
            <a:br>
              <a:rPr lang="en-US" sz="3200" dirty="0"/>
            </a:br>
            <a:r>
              <a:rPr lang="en-US" sz="1400" dirty="0" err="1"/>
              <a:t>Bagi</a:t>
            </a:r>
            <a:r>
              <a:rPr lang="en-US" sz="1400" dirty="0"/>
              <a:t> Tim </a:t>
            </a:r>
            <a:r>
              <a:rPr lang="en-US" sz="1400" dirty="0" err="1"/>
              <a:t>Penanganan</a:t>
            </a:r>
            <a:r>
              <a:rPr lang="en-US" sz="1400" dirty="0"/>
              <a:t> </a:t>
            </a:r>
            <a:r>
              <a:rPr lang="en-US" sz="1400" dirty="0" err="1"/>
              <a:t>Kasus</a:t>
            </a:r>
            <a:r>
              <a:rPr lang="en-US" sz="1400" dirty="0"/>
              <a:t> AMPK Pada Unit </a:t>
            </a:r>
            <a:r>
              <a:rPr lang="en-US" sz="1400" dirty="0" err="1"/>
              <a:t>Penyedia</a:t>
            </a:r>
            <a:r>
              <a:rPr lang="en-US" sz="1400" dirty="0"/>
              <a:t> </a:t>
            </a:r>
            <a:r>
              <a:rPr lang="en-US" sz="1400" dirty="0" err="1"/>
              <a:t>Layanan</a:t>
            </a:r>
            <a:r>
              <a:rPr lang="en-US" sz="1400" dirty="0"/>
              <a:t> Pendidikan</a:t>
            </a:r>
            <a:endParaRPr lang="en-US" sz="2000" dirty="0"/>
          </a:p>
        </p:txBody>
      </p:sp>
      <p:pic>
        <p:nvPicPr>
          <p:cNvPr id="3" name="Picture 2" descr="F:\Gambar\logo kpppa transparan (1).png">
            <a:extLst>
              <a:ext uri="{FF2B5EF4-FFF2-40B4-BE49-F238E27FC236}">
                <a16:creationId xmlns:a16="http://schemas.microsoft.com/office/drawing/2014/main" xmlns="" id="{EF577128-73E4-38B9-36D8-DA2764A233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49" r="20124" b="23580"/>
          <a:stretch/>
        </p:blipFill>
        <p:spPr bwMode="auto">
          <a:xfrm>
            <a:off x="22984" y="140494"/>
            <a:ext cx="763831" cy="489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E723D4B1-6CF3-D730-12FB-036F5406E9E1}"/>
              </a:ext>
            </a:extLst>
          </p:cNvPr>
          <p:cNvSpPr txBox="1"/>
          <p:nvPr/>
        </p:nvSpPr>
        <p:spPr>
          <a:xfrm>
            <a:off x="2970947" y="891858"/>
            <a:ext cx="3202106" cy="307777"/>
          </a:xfrm>
          <a:prstGeom prst="rect">
            <a:avLst/>
          </a:prstGeom>
          <a:noFill/>
        </p:spPr>
        <p:txBody>
          <a:bodyPr wrap="square">
            <a:spAutoFit/>
          </a:bodyPr>
          <a:lstStyle/>
          <a:p>
            <a:r>
              <a:rPr lang="en-US" sz="1400" b="1" dirty="0">
                <a:solidFill>
                  <a:srgbClr val="FF0000"/>
                </a:solidFill>
              </a:rPr>
              <a:t>YANG TIDAK BOLEH DILAKUKAN :</a:t>
            </a:r>
            <a:endParaRPr lang="id-ID" b="1" dirty="0">
              <a:solidFill>
                <a:srgbClr val="FF0000"/>
              </a:solidFill>
            </a:endParaRPr>
          </a:p>
        </p:txBody>
      </p:sp>
      <p:sp>
        <p:nvSpPr>
          <p:cNvPr id="11" name="TextBox 10">
            <a:extLst>
              <a:ext uri="{FF2B5EF4-FFF2-40B4-BE49-F238E27FC236}">
                <a16:creationId xmlns:a16="http://schemas.microsoft.com/office/drawing/2014/main" xmlns="" id="{DA11B27D-F770-4CD3-0446-42F61D15E890}"/>
              </a:ext>
            </a:extLst>
          </p:cNvPr>
          <p:cNvSpPr txBox="1"/>
          <p:nvPr/>
        </p:nvSpPr>
        <p:spPr>
          <a:xfrm>
            <a:off x="317022" y="1199635"/>
            <a:ext cx="8619806"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memukul</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menyerang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menampar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melakukan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kekerasan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fisik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lainnya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F3244562-569B-7294-C87B-C41E4AE255CE}"/>
              </a:ext>
            </a:extLst>
          </p:cNvPr>
          <p:cNvSpPr txBox="1"/>
          <p:nvPr/>
        </p:nvSpPr>
        <p:spPr>
          <a:xfrm>
            <a:off x="317022" y="1491690"/>
            <a:ext cx="8619805"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2"/>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menggunakan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kata-kata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kasar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kata-kata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rasis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menghardik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tidak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mengacuhkan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memelototi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membiarkan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mengucilkan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membatasi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aktivitas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kekerasan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psikis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lainnya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FDD07021-E564-DE2F-4FF6-D17E252C87FF}"/>
              </a:ext>
            </a:extLst>
          </p:cNvPr>
          <p:cNvSpPr txBox="1"/>
          <p:nvPr/>
        </p:nvSpPr>
        <p:spPr>
          <a:xfrm>
            <a:off x="317022" y="1928759"/>
            <a:ext cx="8619804" cy="646331"/>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3"/>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menyentuh</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tidak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pantas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tanpa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alasan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medis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di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tempat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tertentu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seperti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mulut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dada,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alat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vital,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bokong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atau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menyentuh</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perilaku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tidak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sensitif</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memberikan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panggilan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sensual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melakukan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hubungan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seksual</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kekerasan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seksual</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lainnya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0EB8D6E3-AF55-16C5-F5D1-171EBAEF7241}"/>
              </a:ext>
            </a:extLst>
          </p:cNvPr>
          <p:cNvSpPr txBox="1"/>
          <p:nvPr/>
        </p:nvSpPr>
        <p:spPr>
          <a:xfrm>
            <a:off x="317022" y="2573366"/>
            <a:ext cx="8619805"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4"/>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memarahi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di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depan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orang lain,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termasuk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orang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tuanya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1FB00AFD-8BE8-AC22-2030-430E95A00D0B}"/>
              </a:ext>
            </a:extLst>
          </p:cNvPr>
          <p:cNvSpPr txBox="1"/>
          <p:nvPr/>
        </p:nvSpPr>
        <p:spPr>
          <a:xfrm>
            <a:off x="317022" y="2850365"/>
            <a:ext cx="8619803"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5"/>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menunjukkan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muka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masam</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emosional</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bersikap</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tidak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ramah</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6" name="TextBox 15">
            <a:extLst>
              <a:ext uri="{FF2B5EF4-FFF2-40B4-BE49-F238E27FC236}">
                <a16:creationId xmlns:a16="http://schemas.microsoft.com/office/drawing/2014/main" xmlns="" id="{23E904A7-3D74-03E5-1802-A1254B33D9DD}"/>
              </a:ext>
            </a:extLst>
          </p:cNvPr>
          <p:cNvSpPr txBox="1"/>
          <p:nvPr/>
        </p:nvSpPr>
        <p:spPr>
          <a:xfrm>
            <a:off x="317022" y="3125640"/>
            <a:ext cx="8619803"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6"/>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menyebarluaskan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kasus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sedang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ditangani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pihak-pihak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tidak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berkepentingan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tim</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guru lain/</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siswa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/group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Whatsapp</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atau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media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sosial</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lainnya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4" name="TextBox 3">
            <a:extLst>
              <a:ext uri="{FF2B5EF4-FFF2-40B4-BE49-F238E27FC236}">
                <a16:creationId xmlns:a16="http://schemas.microsoft.com/office/drawing/2014/main" xmlns="" id="{D598DF1C-3A27-36F4-B04A-930130A36557}"/>
              </a:ext>
            </a:extLst>
          </p:cNvPr>
          <p:cNvSpPr txBox="1"/>
          <p:nvPr/>
        </p:nvSpPr>
        <p:spPr>
          <a:xfrm>
            <a:off x="317023" y="3587305"/>
            <a:ext cx="861980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7"/>
            </a:pPr>
            <a:r>
              <a:rPr lang="nn-NO" sz="1200" b="1" dirty="0">
                <a:solidFill>
                  <a:srgbClr val="080808"/>
                </a:solidFill>
                <a:effectLst/>
                <a:latin typeface="Century Gothic" panose="020B0502020202020204" pitchFamily="34" charset="0"/>
                <a:ea typeface="Times New Roman" panose="02020603050405020304" pitchFamily="18" charset="0"/>
                <a:cs typeface="Bookman Uralic"/>
              </a:rPr>
              <a:t>berprasangka buruk, melakukan fitnah, mengolok anak menggunakan fisik, SARA, profesi orang tua, nama orang tua, kondisi ekonomi orang tua;</a:t>
            </a:r>
            <a:endParaRPr lang="id-ID" sz="1200" b="1" dirty="0">
              <a:solidFill>
                <a:srgbClr val="080808"/>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A075ACFE-A777-D140-D452-4ECB8F5E9002}"/>
              </a:ext>
            </a:extLst>
          </p:cNvPr>
          <p:cNvSpPr txBox="1"/>
          <p:nvPr/>
        </p:nvSpPr>
        <p:spPr>
          <a:xfrm>
            <a:off x="317022" y="4066976"/>
            <a:ext cx="861980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8"/>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menjatuhkan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harga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diri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mempermalukan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merendahkan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martabat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membandingkan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satu</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lainnya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E9AB43F8-98B7-50D2-F1E9-27E60ABF5FCA}"/>
              </a:ext>
            </a:extLst>
          </p:cNvPr>
          <p:cNvSpPr txBox="1"/>
          <p:nvPr/>
        </p:nvSpPr>
        <p:spPr>
          <a:xfrm>
            <a:off x="317022" y="4528641"/>
            <a:ext cx="861980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9"/>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menskorsing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mengembalikan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orang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tua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mengeluarkan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dari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satuan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pendidikan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membatasi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kegiatan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mengisolasi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dari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pergaulan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teman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Tree>
    <p:extLst>
      <p:ext uri="{BB962C8B-B14F-4D97-AF65-F5344CB8AC3E}">
        <p14:creationId xmlns:p14="http://schemas.microsoft.com/office/powerpoint/2010/main" val="412853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C9E8B-6EB4-4D97-9B1D-184844186973}"/>
              </a:ext>
            </a:extLst>
          </p:cNvPr>
          <p:cNvSpPr>
            <a:spLocks noGrp="1"/>
          </p:cNvSpPr>
          <p:nvPr>
            <p:ph type="title"/>
          </p:nvPr>
        </p:nvSpPr>
        <p:spPr>
          <a:xfrm>
            <a:off x="1853389" y="285750"/>
            <a:ext cx="7029450" cy="1107996"/>
          </a:xfrm>
        </p:spPr>
        <p:txBody>
          <a:bodyPr/>
          <a:lstStyle/>
          <a:p>
            <a:pPr algn="ctr"/>
            <a:r>
              <a:rPr lang="en-US" sz="1800" dirty="0">
                <a:solidFill>
                  <a:schemeClr val="tx1"/>
                </a:solidFill>
              </a:rPr>
              <a:t>PELAKSANA DAN KELOMPOK ANAK YANG MEMERLUKAN  PERLINDUNGAN KHUSUS</a:t>
            </a:r>
            <a:br>
              <a:rPr lang="en-US" sz="1800" dirty="0">
                <a:solidFill>
                  <a:schemeClr val="tx1"/>
                </a:solidFill>
              </a:rPr>
            </a:br>
            <a:r>
              <a:rPr lang="en-US" sz="1800" dirty="0" err="1">
                <a:solidFill>
                  <a:schemeClr val="tx1"/>
                </a:solidFill>
              </a:rPr>
              <a:t>Pasal</a:t>
            </a:r>
            <a:r>
              <a:rPr lang="en-US" sz="1800" dirty="0">
                <a:solidFill>
                  <a:schemeClr val="tx1"/>
                </a:solidFill>
              </a:rPr>
              <a:t> 3 (1) PP 78 </a:t>
            </a:r>
            <a:r>
              <a:rPr lang="en-US" sz="1800" dirty="0" err="1">
                <a:solidFill>
                  <a:schemeClr val="tx1"/>
                </a:solidFill>
              </a:rPr>
              <a:t>tahun</a:t>
            </a:r>
            <a:r>
              <a:rPr lang="en-US" sz="1800" dirty="0">
                <a:solidFill>
                  <a:schemeClr val="tx1"/>
                </a:solidFill>
              </a:rPr>
              <a:t> 2021</a:t>
            </a:r>
            <a:br>
              <a:rPr lang="en-US" sz="1800" dirty="0">
                <a:solidFill>
                  <a:schemeClr val="tx1"/>
                </a:solidFill>
              </a:rPr>
            </a:br>
            <a:endParaRPr lang="en-ID" sz="1800" dirty="0">
              <a:solidFill>
                <a:schemeClr val="tx1"/>
              </a:solidFill>
            </a:endParaRPr>
          </a:p>
        </p:txBody>
      </p:sp>
      <p:sp>
        <p:nvSpPr>
          <p:cNvPr id="3" name="Text Placeholder 2">
            <a:extLst>
              <a:ext uri="{FF2B5EF4-FFF2-40B4-BE49-F238E27FC236}">
                <a16:creationId xmlns="" xmlns:a16="http://schemas.microsoft.com/office/drawing/2014/main" id="{EAADF3BB-1404-4876-80AA-744E4F083466}"/>
              </a:ext>
            </a:extLst>
          </p:cNvPr>
          <p:cNvSpPr>
            <a:spLocks noGrp="1"/>
          </p:cNvSpPr>
          <p:nvPr>
            <p:ph type="body" idx="1"/>
          </p:nvPr>
        </p:nvSpPr>
        <p:spPr>
          <a:xfrm>
            <a:off x="153538" y="1015404"/>
            <a:ext cx="4268337" cy="3846611"/>
          </a:xfrm>
          <a:noFill/>
        </p:spPr>
        <p:txBody>
          <a:bodyPr/>
          <a:lstStyle/>
          <a:p>
            <a:pPr algn="just">
              <a:lnSpc>
                <a:spcPct val="120000"/>
              </a:lnSpc>
            </a:pPr>
            <a:r>
              <a:rPr lang="en-ID" sz="1200" dirty="0" err="1">
                <a:solidFill>
                  <a:srgbClr val="FF0000"/>
                </a:solidFill>
              </a:rPr>
              <a:t>Pemerintah</a:t>
            </a:r>
            <a:r>
              <a:rPr lang="en-ID" sz="1200" dirty="0">
                <a:solidFill>
                  <a:srgbClr val="FF0000"/>
                </a:solidFill>
              </a:rPr>
              <a:t> Pusat, </a:t>
            </a:r>
            <a:r>
              <a:rPr lang="en-ID" sz="1200" dirty="0" err="1">
                <a:solidFill>
                  <a:srgbClr val="FF0000"/>
                </a:solidFill>
              </a:rPr>
              <a:t>Pemerintah</a:t>
            </a:r>
            <a:r>
              <a:rPr lang="en-ID" sz="1200" dirty="0">
                <a:solidFill>
                  <a:srgbClr val="FF0000"/>
                </a:solidFill>
              </a:rPr>
              <a:t> Daerah, </a:t>
            </a:r>
            <a:r>
              <a:rPr lang="en-ID" sz="1200" dirty="0" err="1">
                <a:solidFill>
                  <a:srgbClr val="FF0000"/>
                </a:solidFill>
              </a:rPr>
              <a:t>dan</a:t>
            </a:r>
            <a:r>
              <a:rPr lang="en-ID" sz="1200" dirty="0">
                <a:solidFill>
                  <a:srgbClr val="FF0000"/>
                </a:solidFill>
              </a:rPr>
              <a:t> </a:t>
            </a:r>
            <a:r>
              <a:rPr lang="en-ID" sz="1200" dirty="0" err="1">
                <a:solidFill>
                  <a:srgbClr val="FF0000"/>
                </a:solidFill>
              </a:rPr>
              <a:t>lembaga</a:t>
            </a:r>
            <a:r>
              <a:rPr lang="en-ID" sz="1200" dirty="0">
                <a:solidFill>
                  <a:srgbClr val="FF0000"/>
                </a:solidFill>
              </a:rPr>
              <a:t> negara </a:t>
            </a:r>
            <a:r>
              <a:rPr lang="en-ID" sz="1200" dirty="0" err="1"/>
              <a:t>lainnya</a:t>
            </a:r>
            <a:r>
              <a:rPr lang="en-ID" sz="1200" dirty="0"/>
              <a:t> </a:t>
            </a:r>
            <a:r>
              <a:rPr lang="en-ID" sz="1200" dirty="0" err="1"/>
              <a:t>berkewajiban</a:t>
            </a:r>
            <a:r>
              <a:rPr lang="en-ID" sz="1200" dirty="0"/>
              <a:t> </a:t>
            </a:r>
            <a:r>
              <a:rPr lang="en-ID" sz="1200" dirty="0" err="1"/>
              <a:t>dan</a:t>
            </a:r>
            <a:r>
              <a:rPr lang="en-ID" sz="1200" dirty="0"/>
              <a:t> </a:t>
            </a:r>
            <a:r>
              <a:rPr lang="en-ID" sz="1200" dirty="0" err="1"/>
              <a:t>bertanggung</a:t>
            </a:r>
            <a:r>
              <a:rPr lang="en-ID" sz="1200" dirty="0"/>
              <a:t> </a:t>
            </a:r>
            <a:r>
              <a:rPr lang="en-ID" sz="1200" dirty="0" err="1"/>
              <a:t>jawab</a:t>
            </a:r>
            <a:r>
              <a:rPr lang="en-ID" sz="1200" dirty="0"/>
              <a:t> </a:t>
            </a:r>
            <a:r>
              <a:rPr lang="en-ID" sz="1200" dirty="0" err="1"/>
              <a:t>untuk</a:t>
            </a:r>
            <a:r>
              <a:rPr lang="en-ID" sz="1200" dirty="0"/>
              <a:t> </a:t>
            </a:r>
            <a:r>
              <a:rPr lang="en-ID" sz="1200" dirty="0" err="1"/>
              <a:t>memberikan</a:t>
            </a:r>
            <a:r>
              <a:rPr lang="en-ID" sz="1200" dirty="0"/>
              <a:t> Perlindungan </a:t>
            </a:r>
            <a:r>
              <a:rPr lang="en-ID" sz="1200" dirty="0" err="1"/>
              <a:t>Khusus</a:t>
            </a:r>
            <a:r>
              <a:rPr lang="en-ID" sz="1200" dirty="0"/>
              <a:t> </a:t>
            </a:r>
            <a:r>
              <a:rPr lang="en-ID" sz="1200" dirty="0" err="1"/>
              <a:t>kepada</a:t>
            </a:r>
            <a:r>
              <a:rPr lang="en-ID" sz="1200" dirty="0"/>
              <a:t>:</a:t>
            </a:r>
          </a:p>
          <a:p>
            <a:pPr marL="260747" indent="-260747" algn="just">
              <a:lnSpc>
                <a:spcPct val="120000"/>
              </a:lnSpc>
              <a:buFont typeface="+mj-lt"/>
              <a:buAutoNum type="alphaLcPeriod"/>
            </a:pPr>
            <a:r>
              <a:rPr lang="en-ID" sz="1200" dirty="0" err="1"/>
              <a:t>Anak</a:t>
            </a:r>
            <a:r>
              <a:rPr lang="en-ID" sz="1200" dirty="0"/>
              <a:t> </a:t>
            </a:r>
            <a:r>
              <a:rPr lang="en-ID" sz="1200" dirty="0" err="1"/>
              <a:t>dalam</a:t>
            </a:r>
            <a:r>
              <a:rPr lang="en-ID" sz="1200" dirty="0"/>
              <a:t> </a:t>
            </a:r>
            <a:r>
              <a:rPr lang="en-ID" sz="1200" dirty="0" err="1"/>
              <a:t>Situasi</a:t>
            </a:r>
            <a:r>
              <a:rPr lang="en-ID" sz="1200" dirty="0"/>
              <a:t> </a:t>
            </a:r>
            <a:r>
              <a:rPr lang="en-ID" sz="1200" dirty="0" err="1"/>
              <a:t>Darurat</a:t>
            </a:r>
            <a:r>
              <a:rPr lang="en-ID" sz="1200" dirty="0"/>
              <a:t> (</a:t>
            </a:r>
            <a:r>
              <a:rPr lang="en-ID" sz="1200" dirty="0" err="1"/>
              <a:t>pengungsian,bencana</a:t>
            </a:r>
            <a:r>
              <a:rPr lang="en-ID" sz="1200" dirty="0"/>
              <a:t>, </a:t>
            </a:r>
            <a:r>
              <a:rPr lang="en-ID" sz="1200" dirty="0" err="1"/>
              <a:t>situasi</a:t>
            </a:r>
            <a:r>
              <a:rPr lang="en-ID" sz="1200" dirty="0"/>
              <a:t>  </a:t>
            </a:r>
            <a:r>
              <a:rPr lang="en-ID" sz="1200" dirty="0" err="1"/>
              <a:t>konflik</a:t>
            </a:r>
            <a:r>
              <a:rPr lang="en-ID" sz="1200" dirty="0"/>
              <a:t>  </a:t>
            </a:r>
            <a:r>
              <a:rPr lang="en-ID" sz="1200" dirty="0" err="1"/>
              <a:t>bersenjata</a:t>
            </a:r>
            <a:r>
              <a:rPr lang="en-ID" sz="1200" dirty="0"/>
              <a:t>, </a:t>
            </a:r>
            <a:r>
              <a:rPr lang="en-ID" sz="1200" dirty="0" err="1"/>
              <a:t>anak</a:t>
            </a:r>
            <a:r>
              <a:rPr lang="en-ID" sz="1200" dirty="0"/>
              <a:t> </a:t>
            </a:r>
            <a:r>
              <a:rPr lang="en-ID" sz="1200" dirty="0" err="1"/>
              <a:t>yg</a:t>
            </a:r>
            <a:r>
              <a:rPr lang="en-ID" sz="1200" dirty="0"/>
              <a:t> </a:t>
            </a:r>
            <a:r>
              <a:rPr lang="en-ID" sz="1200" dirty="0" err="1"/>
              <a:t>diasuh</a:t>
            </a:r>
            <a:r>
              <a:rPr lang="en-ID" sz="1200" dirty="0"/>
              <a:t> </a:t>
            </a:r>
            <a:r>
              <a:rPr lang="en-ID" sz="1200" dirty="0" err="1"/>
              <a:t>oleh</a:t>
            </a:r>
            <a:r>
              <a:rPr lang="en-ID" sz="1200" dirty="0"/>
              <a:t> </a:t>
            </a:r>
            <a:r>
              <a:rPr lang="en-ID" sz="1200" dirty="0" err="1"/>
              <a:t>pengasuh</a:t>
            </a:r>
            <a:r>
              <a:rPr lang="en-ID" sz="1200" dirty="0"/>
              <a:t>  di </a:t>
            </a:r>
            <a:r>
              <a:rPr lang="en-ID" sz="1200" dirty="0" err="1"/>
              <a:t>penjara</a:t>
            </a:r>
            <a:r>
              <a:rPr lang="en-ID" sz="1200" dirty="0"/>
              <a:t>)</a:t>
            </a:r>
          </a:p>
          <a:p>
            <a:pPr marL="260747" indent="-260747" algn="just">
              <a:lnSpc>
                <a:spcPct val="120000"/>
              </a:lnSpc>
              <a:buFont typeface="+mj-lt"/>
              <a:buAutoNum type="alphaLcPeriod"/>
            </a:pPr>
            <a:r>
              <a:rPr lang="en-ID" sz="1200" dirty="0" err="1"/>
              <a:t>Anak</a:t>
            </a:r>
            <a:r>
              <a:rPr lang="en-ID" sz="1200" dirty="0"/>
              <a:t> yang </a:t>
            </a:r>
            <a:r>
              <a:rPr lang="en-ID" sz="1200" dirty="0" err="1"/>
              <a:t>Berhadapan</a:t>
            </a:r>
            <a:r>
              <a:rPr lang="en-ID" sz="1200" dirty="0"/>
              <a:t> </a:t>
            </a:r>
            <a:r>
              <a:rPr lang="en-ID" sz="1200" dirty="0" err="1"/>
              <a:t>dengan</a:t>
            </a:r>
            <a:r>
              <a:rPr lang="en-ID" sz="1200" dirty="0"/>
              <a:t> Hukum</a:t>
            </a:r>
            <a:r>
              <a:rPr lang="en-ID" sz="1200" dirty="0">
                <a:solidFill>
                  <a:srgbClr val="FF0000"/>
                </a:solidFill>
              </a:rPr>
              <a:t>;</a:t>
            </a:r>
          </a:p>
          <a:p>
            <a:pPr marL="260747" indent="-260747" algn="just">
              <a:lnSpc>
                <a:spcPct val="120000"/>
              </a:lnSpc>
              <a:buFont typeface="+mj-lt"/>
              <a:buAutoNum type="alphaLcPeriod"/>
            </a:pPr>
            <a:r>
              <a:rPr lang="en-ID" sz="1200" dirty="0" err="1"/>
              <a:t>Anak</a:t>
            </a:r>
            <a:r>
              <a:rPr lang="en-ID" sz="1200" dirty="0"/>
              <a:t> </a:t>
            </a:r>
            <a:r>
              <a:rPr lang="en-ID" sz="1200" dirty="0" err="1"/>
              <a:t>dari</a:t>
            </a:r>
            <a:r>
              <a:rPr lang="en-ID" sz="1200" dirty="0"/>
              <a:t> </a:t>
            </a:r>
            <a:r>
              <a:rPr lang="en-ID" sz="1200" dirty="0" err="1"/>
              <a:t>Kelompok</a:t>
            </a:r>
            <a:r>
              <a:rPr lang="en-ID" sz="1200" dirty="0"/>
              <a:t> </a:t>
            </a:r>
            <a:r>
              <a:rPr lang="en-ID" sz="1200" dirty="0" err="1"/>
              <a:t>Minoritas</a:t>
            </a:r>
            <a:r>
              <a:rPr lang="en-ID" sz="1200" dirty="0"/>
              <a:t> dan  </a:t>
            </a:r>
            <a:r>
              <a:rPr lang="en-ID" sz="1200" dirty="0" err="1"/>
              <a:t>Terisolasi</a:t>
            </a:r>
            <a:r>
              <a:rPr lang="en-ID" sz="1200" dirty="0"/>
              <a:t>;</a:t>
            </a:r>
          </a:p>
          <a:p>
            <a:pPr marL="260747" indent="-260747" algn="just">
              <a:lnSpc>
                <a:spcPct val="120000"/>
              </a:lnSpc>
              <a:buFont typeface="+mj-lt"/>
              <a:buAutoNum type="alphaLcPeriod"/>
            </a:pPr>
            <a:r>
              <a:rPr lang="en-ID" sz="1200" dirty="0" err="1"/>
              <a:t>Anak</a:t>
            </a:r>
            <a:r>
              <a:rPr lang="en-ID" sz="1200" dirty="0"/>
              <a:t> yang </a:t>
            </a:r>
            <a:r>
              <a:rPr lang="en-ID" sz="1200" dirty="0" err="1"/>
              <a:t>Dieksploitasi</a:t>
            </a:r>
            <a:r>
              <a:rPr lang="en-ID" sz="1200" dirty="0"/>
              <a:t> </a:t>
            </a:r>
            <a:r>
              <a:rPr lang="en-ID" sz="1200" dirty="0" err="1"/>
              <a:t>secara</a:t>
            </a:r>
            <a:r>
              <a:rPr lang="en-ID" sz="1200" dirty="0"/>
              <a:t> </a:t>
            </a:r>
            <a:r>
              <a:rPr lang="en-ID" sz="1200" dirty="0" err="1"/>
              <a:t>Ekonomi</a:t>
            </a:r>
            <a:r>
              <a:rPr lang="en-ID" sz="1200" dirty="0"/>
              <a:t> </a:t>
            </a:r>
            <a:r>
              <a:rPr lang="en-ID" sz="1200" dirty="0" err="1"/>
              <a:t>dan</a:t>
            </a:r>
            <a:r>
              <a:rPr lang="en-ID" sz="1200" dirty="0"/>
              <a:t>/</a:t>
            </a:r>
            <a:r>
              <a:rPr lang="en-ID" sz="1200" dirty="0" err="1"/>
              <a:t>atau</a:t>
            </a:r>
            <a:r>
              <a:rPr lang="en-ID" sz="1200" dirty="0"/>
              <a:t> </a:t>
            </a:r>
            <a:r>
              <a:rPr lang="en-ID" sz="1200" dirty="0" err="1"/>
              <a:t>Seksual</a:t>
            </a:r>
            <a:r>
              <a:rPr lang="en-ID" sz="1200" dirty="0"/>
              <a:t>;</a:t>
            </a:r>
          </a:p>
          <a:p>
            <a:pPr marL="260747" indent="-260747" algn="just">
              <a:lnSpc>
                <a:spcPct val="120000"/>
              </a:lnSpc>
              <a:buFont typeface="+mj-lt"/>
              <a:buAutoNum type="alphaLcPeriod"/>
            </a:pPr>
            <a:r>
              <a:rPr lang="en-ID" sz="1200" dirty="0" err="1"/>
              <a:t>Anak</a:t>
            </a:r>
            <a:r>
              <a:rPr lang="en-ID" sz="1200" dirty="0"/>
              <a:t> yang </a:t>
            </a:r>
            <a:r>
              <a:rPr lang="en-ID" sz="1200" dirty="0" err="1"/>
              <a:t>Menjadi</a:t>
            </a:r>
            <a:r>
              <a:rPr lang="en-ID" sz="1200" dirty="0"/>
              <a:t> </a:t>
            </a:r>
            <a:r>
              <a:rPr lang="en-ID" sz="1200" dirty="0" err="1"/>
              <a:t>Korban</a:t>
            </a:r>
            <a:r>
              <a:rPr lang="en-ID" sz="1200" dirty="0"/>
              <a:t> </a:t>
            </a:r>
            <a:r>
              <a:rPr lang="en-ID" sz="1200" dirty="0" err="1"/>
              <a:t>Penyalahgunaan</a:t>
            </a:r>
            <a:r>
              <a:rPr lang="en-ID" sz="1200" dirty="0"/>
              <a:t> </a:t>
            </a:r>
            <a:r>
              <a:rPr lang="en-ID" sz="1200" dirty="0" err="1"/>
              <a:t>Narkotika</a:t>
            </a:r>
            <a:r>
              <a:rPr lang="en-ID" sz="1200" dirty="0"/>
              <a:t>, </a:t>
            </a:r>
            <a:r>
              <a:rPr lang="en-ID" sz="1200" dirty="0" err="1"/>
              <a:t>Alkohol</a:t>
            </a:r>
            <a:r>
              <a:rPr lang="en-ID" sz="1200" dirty="0"/>
              <a:t>, </a:t>
            </a:r>
            <a:r>
              <a:rPr lang="en-ID" sz="1200" dirty="0" err="1"/>
              <a:t>Psikotropika</a:t>
            </a:r>
            <a:r>
              <a:rPr lang="en-ID" sz="1200" dirty="0"/>
              <a:t>, </a:t>
            </a:r>
            <a:r>
              <a:rPr lang="en-ID" sz="1200" dirty="0" err="1"/>
              <a:t>dan</a:t>
            </a:r>
            <a:r>
              <a:rPr lang="en-ID" sz="1200" dirty="0"/>
              <a:t> </a:t>
            </a:r>
            <a:r>
              <a:rPr lang="en-ID" sz="1200" dirty="0" err="1"/>
              <a:t>Zat</a:t>
            </a:r>
            <a:r>
              <a:rPr lang="en-ID" sz="1200" dirty="0"/>
              <a:t> </a:t>
            </a:r>
            <a:r>
              <a:rPr lang="en-ID" sz="1200" dirty="0" err="1"/>
              <a:t>Adiktif</a:t>
            </a:r>
            <a:r>
              <a:rPr lang="en-ID" sz="1200" dirty="0"/>
              <a:t> </a:t>
            </a:r>
            <a:r>
              <a:rPr lang="en-ID" sz="1200" dirty="0" err="1"/>
              <a:t>Lainnya</a:t>
            </a:r>
            <a:r>
              <a:rPr lang="en-ID" sz="1200" dirty="0"/>
              <a:t>;</a:t>
            </a:r>
          </a:p>
          <a:p>
            <a:pPr marL="260747" indent="-260747" algn="just">
              <a:lnSpc>
                <a:spcPct val="120000"/>
              </a:lnSpc>
              <a:buFont typeface="+mj-lt"/>
              <a:buAutoNum type="alphaLcPeriod"/>
            </a:pPr>
            <a:r>
              <a:rPr lang="en-ID" sz="1200" dirty="0" err="1"/>
              <a:t>Anak</a:t>
            </a:r>
            <a:r>
              <a:rPr lang="en-ID" sz="1200" dirty="0"/>
              <a:t> yang </a:t>
            </a:r>
            <a:r>
              <a:rPr lang="en-ID" sz="1200" dirty="0" err="1"/>
              <a:t>Menjadi</a:t>
            </a:r>
            <a:r>
              <a:rPr lang="en-ID" sz="1200" dirty="0"/>
              <a:t> Korban </a:t>
            </a:r>
            <a:r>
              <a:rPr lang="en-ID" sz="1200" dirty="0" err="1"/>
              <a:t>Pornografi</a:t>
            </a:r>
            <a:r>
              <a:rPr lang="en-ID" sz="1200" dirty="0"/>
              <a:t>;</a:t>
            </a:r>
          </a:p>
        </p:txBody>
      </p:sp>
      <p:sp>
        <p:nvSpPr>
          <p:cNvPr id="5" name="object 5">
            <a:extLst>
              <a:ext uri="{FF2B5EF4-FFF2-40B4-BE49-F238E27FC236}">
                <a16:creationId xmlns="" xmlns:a16="http://schemas.microsoft.com/office/drawing/2014/main" id="{D3B81A4D-180E-4ACC-A821-C624CFE93218}"/>
              </a:ext>
            </a:extLst>
          </p:cNvPr>
          <p:cNvSpPr/>
          <p:nvPr/>
        </p:nvSpPr>
        <p:spPr>
          <a:xfrm>
            <a:off x="-114299" y="73210"/>
            <a:ext cx="1470826" cy="891432"/>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 xmlns:a16="http://schemas.microsoft.com/office/drawing/2014/main" id="{5381EB50-D967-4588-8707-01D0E68F8803}"/>
              </a:ext>
            </a:extLst>
          </p:cNvPr>
          <p:cNvSpPr txBox="1"/>
          <p:nvPr/>
        </p:nvSpPr>
        <p:spPr>
          <a:xfrm>
            <a:off x="4800600" y="1201003"/>
            <a:ext cx="4082239" cy="3300904"/>
          </a:xfrm>
          <a:prstGeom prst="rect">
            <a:avLst/>
          </a:prstGeom>
          <a:noFill/>
        </p:spPr>
        <p:txBody>
          <a:bodyPr wrap="square" lIns="68580" tIns="34290" rIns="68580" bIns="34290" rtlCol="0">
            <a:spAutoFit/>
          </a:bodyPr>
          <a:lstStyle/>
          <a:p>
            <a:pPr marL="342900" indent="-342900" algn="just">
              <a:buFont typeface="+mj-lt"/>
              <a:buAutoNum type="alphaLcPeriod" startAt="7"/>
            </a:pPr>
            <a:r>
              <a:rPr lang="en-ID" dirty="0" err="1">
                <a:latin typeface="Gothic Uralic"/>
              </a:rPr>
              <a:t>Anak</a:t>
            </a:r>
            <a:r>
              <a:rPr lang="en-ID" dirty="0">
                <a:latin typeface="Gothic Uralic"/>
              </a:rPr>
              <a:t> </a:t>
            </a:r>
            <a:r>
              <a:rPr lang="en-ID" dirty="0" err="1">
                <a:latin typeface="Gothic Uralic"/>
              </a:rPr>
              <a:t>dengan</a:t>
            </a:r>
            <a:r>
              <a:rPr lang="en-ID" dirty="0">
                <a:latin typeface="Gothic Uralic"/>
              </a:rPr>
              <a:t> HIV dan AIDS;</a:t>
            </a:r>
          </a:p>
          <a:p>
            <a:pPr marL="342900" indent="-342900" algn="just">
              <a:buFont typeface="+mj-lt"/>
              <a:buAutoNum type="alphaLcPeriod" startAt="7"/>
            </a:pPr>
            <a:r>
              <a:rPr lang="en-ID" dirty="0" err="1">
                <a:latin typeface="Gothic Uralic"/>
              </a:rPr>
              <a:t>Anak</a:t>
            </a:r>
            <a:r>
              <a:rPr lang="en-ID" dirty="0">
                <a:latin typeface="Gothic Uralic"/>
              </a:rPr>
              <a:t> Korban </a:t>
            </a:r>
            <a:r>
              <a:rPr lang="en-ID" dirty="0" err="1">
                <a:latin typeface="Gothic Uralic"/>
              </a:rPr>
              <a:t>Penculikan</a:t>
            </a:r>
            <a:r>
              <a:rPr lang="en-ID" dirty="0">
                <a:latin typeface="Gothic Uralic"/>
              </a:rPr>
              <a:t>, </a:t>
            </a:r>
            <a:r>
              <a:rPr lang="en-ID" dirty="0" err="1">
                <a:latin typeface="Gothic Uralic"/>
              </a:rPr>
              <a:t>Penjualan</a:t>
            </a:r>
            <a:r>
              <a:rPr lang="en-ID" dirty="0">
                <a:latin typeface="Gothic Uralic"/>
              </a:rPr>
              <a:t>, </a:t>
            </a:r>
            <a:r>
              <a:rPr lang="en-ID" dirty="0" err="1">
                <a:latin typeface="Gothic Uralic"/>
              </a:rPr>
              <a:t>dan</a:t>
            </a:r>
            <a:r>
              <a:rPr lang="en-ID" dirty="0">
                <a:latin typeface="Gothic Uralic"/>
              </a:rPr>
              <a:t>/</a:t>
            </a:r>
            <a:r>
              <a:rPr lang="en-ID" dirty="0" err="1">
                <a:latin typeface="Gothic Uralic"/>
              </a:rPr>
              <a:t>atau</a:t>
            </a:r>
            <a:r>
              <a:rPr lang="en-ID" dirty="0">
                <a:latin typeface="Gothic Uralic"/>
              </a:rPr>
              <a:t> </a:t>
            </a:r>
            <a:r>
              <a:rPr lang="en-ID" dirty="0" err="1">
                <a:latin typeface="Gothic Uralic"/>
              </a:rPr>
              <a:t>Perdagangan</a:t>
            </a:r>
            <a:r>
              <a:rPr lang="en-ID" dirty="0">
                <a:latin typeface="Gothic Uralic"/>
              </a:rPr>
              <a:t>;</a:t>
            </a:r>
          </a:p>
          <a:p>
            <a:pPr marL="342900" indent="-342900" algn="just">
              <a:buFont typeface="+mj-lt"/>
              <a:buAutoNum type="alphaLcPeriod" startAt="7"/>
            </a:pPr>
            <a:r>
              <a:rPr lang="en-ID" dirty="0" err="1">
                <a:latin typeface="Gothic Uralic"/>
              </a:rPr>
              <a:t>Anak</a:t>
            </a:r>
            <a:r>
              <a:rPr lang="en-ID" dirty="0">
                <a:latin typeface="Gothic Uralic"/>
              </a:rPr>
              <a:t> Korban </a:t>
            </a:r>
            <a:r>
              <a:rPr lang="en-ID" dirty="0" err="1">
                <a:latin typeface="Gothic Uralic"/>
              </a:rPr>
              <a:t>Kekerasan</a:t>
            </a:r>
            <a:r>
              <a:rPr lang="en-ID" dirty="0">
                <a:latin typeface="Gothic Uralic"/>
              </a:rPr>
              <a:t> </a:t>
            </a:r>
            <a:r>
              <a:rPr lang="en-ID" dirty="0" err="1">
                <a:latin typeface="Gothic Uralic"/>
              </a:rPr>
              <a:t>Fisik</a:t>
            </a:r>
            <a:r>
              <a:rPr lang="en-ID" dirty="0">
                <a:latin typeface="Gothic Uralic"/>
              </a:rPr>
              <a:t> </a:t>
            </a:r>
            <a:r>
              <a:rPr lang="en-ID" dirty="0" err="1">
                <a:latin typeface="Gothic Uralic"/>
              </a:rPr>
              <a:t>dan</a:t>
            </a:r>
            <a:r>
              <a:rPr lang="en-ID" dirty="0">
                <a:latin typeface="Gothic Uralic"/>
              </a:rPr>
              <a:t>/</a:t>
            </a:r>
            <a:r>
              <a:rPr lang="en-ID" dirty="0" err="1">
                <a:latin typeface="Gothic Uralic"/>
              </a:rPr>
              <a:t>atau</a:t>
            </a:r>
            <a:r>
              <a:rPr lang="en-ID" dirty="0">
                <a:latin typeface="Gothic Uralic"/>
              </a:rPr>
              <a:t> </a:t>
            </a:r>
            <a:r>
              <a:rPr lang="en-ID" dirty="0" err="1">
                <a:latin typeface="Gothic Uralic"/>
              </a:rPr>
              <a:t>Psikis</a:t>
            </a:r>
            <a:r>
              <a:rPr lang="en-ID" dirty="0">
                <a:latin typeface="Gothic Uralic"/>
              </a:rPr>
              <a:t>;</a:t>
            </a:r>
          </a:p>
          <a:p>
            <a:pPr marL="342900" indent="-342900" algn="just">
              <a:buFont typeface="+mj-lt"/>
              <a:buAutoNum type="alphaLcPeriod" startAt="7"/>
            </a:pPr>
            <a:r>
              <a:rPr lang="en-ID" dirty="0" err="1">
                <a:latin typeface="Gothic Uralic"/>
              </a:rPr>
              <a:t>Anak</a:t>
            </a:r>
            <a:r>
              <a:rPr lang="en-ID" dirty="0">
                <a:latin typeface="Gothic Uralic"/>
              </a:rPr>
              <a:t> Korban </a:t>
            </a:r>
            <a:r>
              <a:rPr lang="en-ID" dirty="0" err="1">
                <a:latin typeface="Gothic Uralic"/>
              </a:rPr>
              <a:t>Kejahatan</a:t>
            </a:r>
            <a:r>
              <a:rPr lang="en-ID" dirty="0">
                <a:latin typeface="Gothic Uralic"/>
              </a:rPr>
              <a:t> </a:t>
            </a:r>
            <a:r>
              <a:rPr lang="en-ID" dirty="0" err="1">
                <a:latin typeface="Gothic Uralic"/>
              </a:rPr>
              <a:t>Seksual</a:t>
            </a:r>
            <a:r>
              <a:rPr lang="en-ID" dirty="0">
                <a:latin typeface="Gothic Uralic"/>
              </a:rPr>
              <a:t>;</a:t>
            </a:r>
          </a:p>
          <a:p>
            <a:pPr marL="342900" indent="-342900" algn="just">
              <a:buFont typeface="+mj-lt"/>
              <a:buAutoNum type="alphaLcPeriod" startAt="7"/>
            </a:pPr>
            <a:r>
              <a:rPr lang="en-ID" dirty="0" err="1">
                <a:latin typeface="Gothic Uralic"/>
              </a:rPr>
              <a:t>Anak</a:t>
            </a:r>
            <a:r>
              <a:rPr lang="en-ID" dirty="0">
                <a:latin typeface="Gothic Uralic"/>
              </a:rPr>
              <a:t> Korban </a:t>
            </a:r>
            <a:r>
              <a:rPr lang="en-ID" dirty="0" err="1">
                <a:latin typeface="Gothic Uralic"/>
              </a:rPr>
              <a:t>Jaringan</a:t>
            </a:r>
            <a:r>
              <a:rPr lang="en-ID" dirty="0">
                <a:latin typeface="Gothic Uralic"/>
              </a:rPr>
              <a:t> </a:t>
            </a:r>
            <a:r>
              <a:rPr lang="en-ID" dirty="0" err="1">
                <a:latin typeface="Gothic Uralic"/>
              </a:rPr>
              <a:t>Terorisme</a:t>
            </a:r>
            <a:r>
              <a:rPr lang="en-ID" dirty="0">
                <a:latin typeface="Gothic Uralic"/>
              </a:rPr>
              <a:t>;</a:t>
            </a:r>
          </a:p>
          <a:p>
            <a:pPr marL="342900" indent="-342900" algn="just">
              <a:buFont typeface="+mj-lt"/>
              <a:buAutoNum type="alphaLcPeriod" startAt="7"/>
            </a:pPr>
            <a:r>
              <a:rPr lang="en-ID" dirty="0" err="1">
                <a:latin typeface="Gothic Uralic"/>
              </a:rPr>
              <a:t>Anak</a:t>
            </a:r>
            <a:r>
              <a:rPr lang="en-ID" dirty="0">
                <a:latin typeface="Gothic Uralic"/>
              </a:rPr>
              <a:t> </a:t>
            </a:r>
            <a:r>
              <a:rPr lang="en-ID" dirty="0" err="1">
                <a:latin typeface="Gothic Uralic"/>
              </a:rPr>
              <a:t>Penyandang</a:t>
            </a:r>
            <a:r>
              <a:rPr lang="en-ID" dirty="0">
                <a:latin typeface="Gothic Uralic"/>
              </a:rPr>
              <a:t> </a:t>
            </a:r>
            <a:r>
              <a:rPr lang="en-ID" dirty="0" err="1">
                <a:latin typeface="Gothic Uralic"/>
              </a:rPr>
              <a:t>Disabilitas</a:t>
            </a:r>
            <a:r>
              <a:rPr lang="en-ID" dirty="0">
                <a:latin typeface="Gothic Uralic"/>
              </a:rPr>
              <a:t>;</a:t>
            </a:r>
          </a:p>
          <a:p>
            <a:pPr marL="342900" indent="-342900" algn="just">
              <a:buFont typeface="+mj-lt"/>
              <a:buAutoNum type="alphaLcPeriod" startAt="7"/>
            </a:pPr>
            <a:r>
              <a:rPr lang="en-ID" dirty="0" err="1">
                <a:latin typeface="Gothic Uralic"/>
              </a:rPr>
              <a:t>Anak</a:t>
            </a:r>
            <a:r>
              <a:rPr lang="en-ID" dirty="0">
                <a:latin typeface="Gothic Uralic"/>
              </a:rPr>
              <a:t> Korban </a:t>
            </a:r>
            <a:r>
              <a:rPr lang="en-ID" dirty="0" err="1">
                <a:latin typeface="Gothic Uralic"/>
              </a:rPr>
              <a:t>Perlakuan</a:t>
            </a:r>
            <a:r>
              <a:rPr lang="en-ID" dirty="0">
                <a:latin typeface="Gothic Uralic"/>
              </a:rPr>
              <a:t> Salah </a:t>
            </a:r>
            <a:r>
              <a:rPr lang="en-ID" dirty="0" err="1">
                <a:latin typeface="Gothic Uralic"/>
              </a:rPr>
              <a:t>dan</a:t>
            </a:r>
            <a:r>
              <a:rPr lang="en-ID" dirty="0">
                <a:latin typeface="Gothic Uralic"/>
              </a:rPr>
              <a:t> </a:t>
            </a:r>
            <a:r>
              <a:rPr lang="en-ID" dirty="0" err="1">
                <a:latin typeface="Gothic Uralic"/>
              </a:rPr>
              <a:t>Penelantaran</a:t>
            </a:r>
            <a:r>
              <a:rPr lang="en-ID" dirty="0">
                <a:latin typeface="Gothic Uralic"/>
              </a:rPr>
              <a:t>;</a:t>
            </a:r>
          </a:p>
          <a:p>
            <a:pPr marL="342900" indent="-342900" algn="just">
              <a:buFont typeface="+mj-lt"/>
              <a:buAutoNum type="alphaLcPeriod" startAt="7"/>
            </a:pPr>
            <a:r>
              <a:rPr lang="en-ID" dirty="0" err="1">
                <a:latin typeface="Gothic Uralic"/>
              </a:rPr>
              <a:t>Anak</a:t>
            </a:r>
            <a:r>
              <a:rPr lang="en-ID" dirty="0">
                <a:latin typeface="Gothic Uralic"/>
              </a:rPr>
              <a:t> </a:t>
            </a:r>
            <a:r>
              <a:rPr lang="en-ID" dirty="0" err="1">
                <a:latin typeface="Gothic Uralic"/>
              </a:rPr>
              <a:t>dengan</a:t>
            </a:r>
            <a:r>
              <a:rPr lang="en-ID" dirty="0">
                <a:latin typeface="Gothic Uralic"/>
              </a:rPr>
              <a:t> </a:t>
            </a:r>
            <a:r>
              <a:rPr lang="en-ID" dirty="0" err="1">
                <a:latin typeface="Gothic Uralic"/>
              </a:rPr>
              <a:t>Perilaku</a:t>
            </a:r>
            <a:r>
              <a:rPr lang="en-ID" dirty="0">
                <a:latin typeface="Gothic Uralic"/>
              </a:rPr>
              <a:t> </a:t>
            </a:r>
            <a:r>
              <a:rPr lang="en-ID" dirty="0" err="1">
                <a:latin typeface="Gothic Uralic"/>
              </a:rPr>
              <a:t>Sosial</a:t>
            </a:r>
            <a:r>
              <a:rPr lang="en-ID" dirty="0">
                <a:latin typeface="Gothic Uralic"/>
              </a:rPr>
              <a:t> </a:t>
            </a:r>
            <a:r>
              <a:rPr lang="en-ID" dirty="0" err="1">
                <a:latin typeface="Gothic Uralic"/>
              </a:rPr>
              <a:t>Menyimpang</a:t>
            </a:r>
            <a:r>
              <a:rPr lang="en-ID" dirty="0">
                <a:latin typeface="Gothic Uralic"/>
              </a:rPr>
              <a:t>; </a:t>
            </a:r>
            <a:r>
              <a:rPr lang="en-ID" dirty="0" err="1">
                <a:latin typeface="Gothic Uralic"/>
              </a:rPr>
              <a:t>dan</a:t>
            </a:r>
            <a:endParaRPr lang="en-ID" dirty="0">
              <a:latin typeface="Gothic Uralic"/>
            </a:endParaRPr>
          </a:p>
          <a:p>
            <a:pPr marL="342900" indent="-342900" algn="just">
              <a:buFont typeface="+mj-lt"/>
              <a:buAutoNum type="alphaLcPeriod" startAt="7"/>
            </a:pPr>
            <a:r>
              <a:rPr lang="en-ID" dirty="0" err="1">
                <a:latin typeface="Gothic Uralic"/>
              </a:rPr>
              <a:t>Anak</a:t>
            </a:r>
            <a:r>
              <a:rPr lang="en-ID" dirty="0">
                <a:latin typeface="Gothic Uralic"/>
              </a:rPr>
              <a:t> yang </a:t>
            </a:r>
            <a:r>
              <a:rPr lang="en-ID" dirty="0" err="1">
                <a:latin typeface="Gothic Uralic"/>
              </a:rPr>
              <a:t>Menjadi</a:t>
            </a:r>
            <a:r>
              <a:rPr lang="en-ID" dirty="0">
                <a:latin typeface="Gothic Uralic"/>
              </a:rPr>
              <a:t> Korban </a:t>
            </a:r>
            <a:r>
              <a:rPr lang="en-ID" dirty="0" err="1">
                <a:latin typeface="Gothic Uralic"/>
              </a:rPr>
              <a:t>Stigmatisasi</a:t>
            </a:r>
            <a:r>
              <a:rPr lang="en-ID" dirty="0">
                <a:latin typeface="Gothic Uralic"/>
              </a:rPr>
              <a:t> </a:t>
            </a:r>
            <a:r>
              <a:rPr lang="en-ID" dirty="0" err="1">
                <a:latin typeface="Gothic Uralic"/>
              </a:rPr>
              <a:t>dari</a:t>
            </a:r>
            <a:r>
              <a:rPr lang="en-ID" dirty="0">
                <a:latin typeface="Gothic Uralic"/>
              </a:rPr>
              <a:t> </a:t>
            </a:r>
            <a:r>
              <a:rPr lang="en-ID" dirty="0" err="1">
                <a:latin typeface="Gothic Uralic"/>
              </a:rPr>
              <a:t>Pelabelan</a:t>
            </a:r>
            <a:r>
              <a:rPr lang="en-ID" dirty="0">
                <a:latin typeface="Gothic Uralic"/>
              </a:rPr>
              <a:t> </a:t>
            </a:r>
            <a:r>
              <a:rPr lang="en-ID" dirty="0" err="1">
                <a:latin typeface="Gothic Uralic"/>
              </a:rPr>
              <a:t>Terkait</a:t>
            </a:r>
            <a:r>
              <a:rPr lang="en-ID" dirty="0">
                <a:latin typeface="Gothic Uralic"/>
              </a:rPr>
              <a:t> </a:t>
            </a:r>
            <a:r>
              <a:rPr lang="en-ID" dirty="0" err="1">
                <a:latin typeface="Gothic Uralic"/>
              </a:rPr>
              <a:t>dengan</a:t>
            </a:r>
            <a:r>
              <a:rPr lang="en-ID" dirty="0">
                <a:latin typeface="Gothic Uralic"/>
              </a:rPr>
              <a:t> </a:t>
            </a:r>
            <a:r>
              <a:rPr lang="en-ID" dirty="0" err="1">
                <a:latin typeface="Gothic Uralic"/>
              </a:rPr>
              <a:t>Kondisi</a:t>
            </a:r>
            <a:r>
              <a:rPr lang="en-ID" dirty="0">
                <a:latin typeface="Gothic Uralic"/>
              </a:rPr>
              <a:t> Orang </a:t>
            </a:r>
            <a:r>
              <a:rPr lang="en-ID" dirty="0" err="1">
                <a:latin typeface="Gothic Uralic"/>
              </a:rPr>
              <a:t>Tuanya</a:t>
            </a:r>
            <a:endParaRPr lang="en-ID" dirty="0">
              <a:latin typeface="Gothic Uralic"/>
            </a:endParaRPr>
          </a:p>
        </p:txBody>
      </p:sp>
    </p:spTree>
    <p:extLst>
      <p:ext uri="{BB962C8B-B14F-4D97-AF65-F5344CB8AC3E}">
        <p14:creationId xmlns:p14="http://schemas.microsoft.com/office/powerpoint/2010/main" val="1690358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470"/>
            <a:ext cx="8229600" cy="572700"/>
          </a:xfrm>
        </p:spPr>
        <p:txBody>
          <a:bodyPr/>
          <a:lstStyle/>
          <a:p>
            <a:r>
              <a:rPr lang="en-US" sz="2800" dirty="0"/>
              <a:t>KODE ETIK BERKEGIATAN DENGAN AMPK</a:t>
            </a:r>
            <a:r>
              <a:rPr lang="en-US" sz="3200" dirty="0"/>
              <a:t/>
            </a:r>
            <a:br>
              <a:rPr lang="en-US" sz="3200" dirty="0"/>
            </a:br>
            <a:r>
              <a:rPr lang="en-US" sz="1400" dirty="0" err="1"/>
              <a:t>Bagi</a:t>
            </a:r>
            <a:r>
              <a:rPr lang="en-US" sz="1400" dirty="0"/>
              <a:t> Tim </a:t>
            </a:r>
            <a:r>
              <a:rPr lang="en-US" sz="1400" dirty="0" err="1"/>
              <a:t>Penanganan</a:t>
            </a:r>
            <a:r>
              <a:rPr lang="en-US" sz="1400" dirty="0"/>
              <a:t> </a:t>
            </a:r>
            <a:r>
              <a:rPr lang="en-US" sz="1400" dirty="0" err="1"/>
              <a:t>Kasus</a:t>
            </a:r>
            <a:r>
              <a:rPr lang="en-US" sz="1400" dirty="0"/>
              <a:t> AMPK Pada Unit </a:t>
            </a:r>
            <a:r>
              <a:rPr lang="en-US" sz="1400" dirty="0" err="1"/>
              <a:t>Penyedia</a:t>
            </a:r>
            <a:r>
              <a:rPr lang="en-US" sz="1400" dirty="0"/>
              <a:t> </a:t>
            </a:r>
            <a:r>
              <a:rPr lang="en-US" sz="1400" dirty="0" err="1"/>
              <a:t>Layanan</a:t>
            </a:r>
            <a:r>
              <a:rPr lang="en-US" sz="1400" dirty="0"/>
              <a:t> Pendidikan</a:t>
            </a:r>
            <a:endParaRPr lang="en-US" sz="2000" dirty="0"/>
          </a:p>
        </p:txBody>
      </p:sp>
      <p:pic>
        <p:nvPicPr>
          <p:cNvPr id="3" name="Picture 2" descr="F:\Gambar\logo kpppa transparan (1).png">
            <a:extLst>
              <a:ext uri="{FF2B5EF4-FFF2-40B4-BE49-F238E27FC236}">
                <a16:creationId xmlns:a16="http://schemas.microsoft.com/office/drawing/2014/main" xmlns="" id="{EF577128-73E4-38B9-36D8-DA2764A233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49" r="20124" b="23580"/>
          <a:stretch/>
        </p:blipFill>
        <p:spPr bwMode="auto">
          <a:xfrm>
            <a:off x="22984" y="140494"/>
            <a:ext cx="763831" cy="489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E723D4B1-6CF3-D730-12FB-036F5406E9E1}"/>
              </a:ext>
            </a:extLst>
          </p:cNvPr>
          <p:cNvSpPr txBox="1"/>
          <p:nvPr/>
        </p:nvSpPr>
        <p:spPr>
          <a:xfrm>
            <a:off x="2970947" y="1152339"/>
            <a:ext cx="3202106" cy="307777"/>
          </a:xfrm>
          <a:prstGeom prst="rect">
            <a:avLst/>
          </a:prstGeom>
          <a:noFill/>
        </p:spPr>
        <p:txBody>
          <a:bodyPr wrap="square">
            <a:spAutoFit/>
          </a:bodyPr>
          <a:lstStyle/>
          <a:p>
            <a:r>
              <a:rPr lang="en-US" sz="1400" b="1" dirty="0">
                <a:solidFill>
                  <a:srgbClr val="FF0000"/>
                </a:solidFill>
              </a:rPr>
              <a:t>YANG TIDAK BOLEH DILAKUKAN :</a:t>
            </a:r>
            <a:endParaRPr lang="id-ID" b="1" dirty="0">
              <a:solidFill>
                <a:srgbClr val="FF0000"/>
              </a:solidFill>
            </a:endParaRPr>
          </a:p>
        </p:txBody>
      </p:sp>
      <p:sp>
        <p:nvSpPr>
          <p:cNvPr id="20" name="TextBox 19">
            <a:extLst>
              <a:ext uri="{FF2B5EF4-FFF2-40B4-BE49-F238E27FC236}">
                <a16:creationId xmlns:a16="http://schemas.microsoft.com/office/drawing/2014/main" xmlns="" id="{8A29DB32-58FA-990E-5894-10239F462CB2}"/>
              </a:ext>
            </a:extLst>
          </p:cNvPr>
          <p:cNvSpPr txBox="1"/>
          <p:nvPr/>
        </p:nvSpPr>
        <p:spPr>
          <a:xfrm>
            <a:off x="1045796" y="1879596"/>
            <a:ext cx="7412403"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0"/>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memaksakan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kehendak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pandangan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sendiri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tanpa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memberikan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kesempatan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kepada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untuk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menyampaikan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pendapat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21" name="TextBox 20">
            <a:extLst>
              <a:ext uri="{FF2B5EF4-FFF2-40B4-BE49-F238E27FC236}">
                <a16:creationId xmlns:a16="http://schemas.microsoft.com/office/drawing/2014/main" xmlns="" id="{CFAD92EB-B3E7-9316-56A6-6239FDB83BC5}"/>
              </a:ext>
            </a:extLst>
          </p:cNvPr>
          <p:cNvSpPr txBox="1"/>
          <p:nvPr/>
        </p:nvSpPr>
        <p:spPr>
          <a:xfrm>
            <a:off x="1045796" y="2391409"/>
            <a:ext cx="7412403"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1"/>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bertengkar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berselisih</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saling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menjatuhkan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pendapat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di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antara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petugas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di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depan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yang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sedang</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ditangani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kasusnya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a:t>
            </a:r>
            <a:endParaRPr lang="id-ID" sz="1200" b="1" dirty="0">
              <a:solidFill>
                <a:srgbClr val="080808"/>
              </a:solidFill>
              <a:latin typeface="Century Gothic" panose="020B0502020202020204" pitchFamily="34" charset="0"/>
            </a:endParaRPr>
          </a:p>
        </p:txBody>
      </p:sp>
      <p:sp>
        <p:nvSpPr>
          <p:cNvPr id="22" name="TextBox 21">
            <a:extLst>
              <a:ext uri="{FF2B5EF4-FFF2-40B4-BE49-F238E27FC236}">
                <a16:creationId xmlns:a16="http://schemas.microsoft.com/office/drawing/2014/main" xmlns="" id="{6CA9F337-C28B-43EF-A986-A0CD05A97FA4}"/>
              </a:ext>
            </a:extLst>
          </p:cNvPr>
          <p:cNvSpPr txBox="1"/>
          <p:nvPr/>
        </p:nvSpPr>
        <p:spPr>
          <a:xfrm>
            <a:off x="1045796" y="2903222"/>
            <a:ext cx="7412402"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12"/>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menekan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kebebasan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berpikir</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berkeyakinan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Tree>
    <p:extLst>
      <p:ext uri="{BB962C8B-B14F-4D97-AF65-F5344CB8AC3E}">
        <p14:creationId xmlns:p14="http://schemas.microsoft.com/office/powerpoint/2010/main" val="3047345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7" name="Picture 6" descr="F:\Gambar\logo kpppa transparan (1).png">
            <a:extLst>
              <a:ext uri="{FF2B5EF4-FFF2-40B4-BE49-F238E27FC236}">
                <a16:creationId xmlns:a16="http://schemas.microsoft.com/office/drawing/2014/main" xmlns="" id="{E22869A3-C62B-46ED-E29E-FE6836FAD7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40493"/>
            <a:ext cx="763831" cy="489727"/>
          </a:xfrm>
          <a:prstGeom prst="rect">
            <a:avLst/>
          </a:prstGeom>
          <a:noFill/>
          <a:extLst>
            <a:ext uri="{909E8E84-426E-40DD-AFC4-6F175D3DCCD1}">
              <a14:hiddenFill xmlns:a14="http://schemas.microsoft.com/office/drawing/2010/main">
                <a:solidFill>
                  <a:srgbClr val="FFFFFF"/>
                </a:solidFill>
              </a14:hiddenFill>
            </a:ext>
          </a:extLst>
        </p:spPr>
      </p:pic>
      <p:grpSp>
        <p:nvGrpSpPr>
          <p:cNvPr id="341" name="Google Shape;827;p43"/>
          <p:cNvGrpSpPr/>
          <p:nvPr/>
        </p:nvGrpSpPr>
        <p:grpSpPr>
          <a:xfrm>
            <a:off x="5010396" y="408857"/>
            <a:ext cx="3642558" cy="2537006"/>
            <a:chOff x="109366" y="1288635"/>
            <a:chExt cx="4438302" cy="2848185"/>
          </a:xfrm>
        </p:grpSpPr>
        <p:sp>
          <p:nvSpPr>
            <p:cNvPr id="342" name="Google Shape;828;p43"/>
            <p:cNvSpPr/>
            <p:nvPr/>
          </p:nvSpPr>
          <p:spPr>
            <a:xfrm>
              <a:off x="659166" y="1384833"/>
              <a:ext cx="1352450" cy="1352547"/>
            </a:xfrm>
            <a:custGeom>
              <a:avLst/>
              <a:gdLst/>
              <a:ahLst/>
              <a:cxnLst/>
              <a:rect l="l" t="t" r="r" b="b"/>
              <a:pathLst>
                <a:path w="14073" h="14074" extrusionOk="0">
                  <a:moveTo>
                    <a:pt x="7036" y="88"/>
                  </a:moveTo>
                  <a:cubicBezTo>
                    <a:pt x="10868" y="88"/>
                    <a:pt x="13986" y="3206"/>
                    <a:pt x="13986" y="7037"/>
                  </a:cubicBezTo>
                  <a:cubicBezTo>
                    <a:pt x="13986" y="10869"/>
                    <a:pt x="10868" y="13987"/>
                    <a:pt x="7036" y="13987"/>
                  </a:cubicBezTo>
                  <a:cubicBezTo>
                    <a:pt x="3204" y="13987"/>
                    <a:pt x="86" y="10869"/>
                    <a:pt x="86" y="7037"/>
                  </a:cubicBezTo>
                  <a:cubicBezTo>
                    <a:pt x="86" y="3206"/>
                    <a:pt x="3204" y="88"/>
                    <a:pt x="7036" y="88"/>
                  </a:cubicBezTo>
                  <a:close/>
                  <a:moveTo>
                    <a:pt x="7036" y="1"/>
                  </a:moveTo>
                  <a:cubicBezTo>
                    <a:pt x="3157" y="1"/>
                    <a:pt x="0" y="3157"/>
                    <a:pt x="0" y="7037"/>
                  </a:cubicBezTo>
                  <a:cubicBezTo>
                    <a:pt x="0" y="10917"/>
                    <a:pt x="3157" y="14074"/>
                    <a:pt x="7036" y="14074"/>
                  </a:cubicBezTo>
                  <a:cubicBezTo>
                    <a:pt x="10916" y="14074"/>
                    <a:pt x="14073" y="10917"/>
                    <a:pt x="14073" y="7037"/>
                  </a:cubicBezTo>
                  <a:cubicBezTo>
                    <a:pt x="14073" y="3157"/>
                    <a:pt x="10915" y="1"/>
                    <a:pt x="703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3" name="Google Shape;829;p43"/>
            <p:cNvSpPr/>
            <p:nvPr/>
          </p:nvSpPr>
          <p:spPr>
            <a:xfrm>
              <a:off x="708082" y="1433845"/>
              <a:ext cx="1254522" cy="1254618"/>
            </a:xfrm>
            <a:custGeom>
              <a:avLst/>
              <a:gdLst/>
              <a:ahLst/>
              <a:cxnLst/>
              <a:rect l="l" t="t" r="r" b="b"/>
              <a:pathLst>
                <a:path w="13054" h="13055" extrusionOk="0">
                  <a:moveTo>
                    <a:pt x="6527" y="87"/>
                  </a:moveTo>
                  <a:cubicBezTo>
                    <a:pt x="10078" y="87"/>
                    <a:pt x="12967" y="2977"/>
                    <a:pt x="12967" y="6527"/>
                  </a:cubicBezTo>
                  <a:cubicBezTo>
                    <a:pt x="12967" y="10079"/>
                    <a:pt x="10078" y="12967"/>
                    <a:pt x="6527" y="12967"/>
                  </a:cubicBezTo>
                  <a:cubicBezTo>
                    <a:pt x="2976" y="12967"/>
                    <a:pt x="88" y="10078"/>
                    <a:pt x="88" y="6527"/>
                  </a:cubicBezTo>
                  <a:cubicBezTo>
                    <a:pt x="88" y="2977"/>
                    <a:pt x="2976" y="87"/>
                    <a:pt x="6527" y="87"/>
                  </a:cubicBezTo>
                  <a:close/>
                  <a:moveTo>
                    <a:pt x="6527" y="0"/>
                  </a:moveTo>
                  <a:cubicBezTo>
                    <a:pt x="2928" y="0"/>
                    <a:pt x="1" y="2929"/>
                    <a:pt x="1" y="6527"/>
                  </a:cubicBezTo>
                  <a:cubicBezTo>
                    <a:pt x="1" y="10126"/>
                    <a:pt x="2928" y="13054"/>
                    <a:pt x="6527" y="13054"/>
                  </a:cubicBezTo>
                  <a:cubicBezTo>
                    <a:pt x="10126" y="13054"/>
                    <a:pt x="13053" y="10126"/>
                    <a:pt x="13053" y="6527"/>
                  </a:cubicBezTo>
                  <a:cubicBezTo>
                    <a:pt x="13053" y="2929"/>
                    <a:pt x="10126" y="0"/>
                    <a:pt x="652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4" name="Google Shape;830;p43"/>
            <p:cNvSpPr/>
            <p:nvPr/>
          </p:nvSpPr>
          <p:spPr>
            <a:xfrm>
              <a:off x="1300360" y="2026123"/>
              <a:ext cx="70059" cy="70059"/>
            </a:xfrm>
            <a:custGeom>
              <a:avLst/>
              <a:gdLst/>
              <a:ahLst/>
              <a:cxnLst/>
              <a:rect l="l" t="t" r="r" b="b"/>
              <a:pathLst>
                <a:path w="729" h="729" extrusionOk="0">
                  <a:moveTo>
                    <a:pt x="364" y="0"/>
                  </a:moveTo>
                  <a:cubicBezTo>
                    <a:pt x="163" y="0"/>
                    <a:pt x="0" y="163"/>
                    <a:pt x="0" y="364"/>
                  </a:cubicBezTo>
                  <a:cubicBezTo>
                    <a:pt x="0" y="566"/>
                    <a:pt x="163" y="729"/>
                    <a:pt x="364" y="729"/>
                  </a:cubicBezTo>
                  <a:cubicBezTo>
                    <a:pt x="565" y="729"/>
                    <a:pt x="729" y="566"/>
                    <a:pt x="729" y="364"/>
                  </a:cubicBezTo>
                  <a:cubicBezTo>
                    <a:pt x="729" y="163"/>
                    <a:pt x="565" y="0"/>
                    <a:pt x="36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5" name="Google Shape;831;p43"/>
            <p:cNvSpPr/>
            <p:nvPr/>
          </p:nvSpPr>
          <p:spPr>
            <a:xfrm>
              <a:off x="1014936" y="1672083"/>
              <a:ext cx="324634" cy="393348"/>
            </a:xfrm>
            <a:custGeom>
              <a:avLst/>
              <a:gdLst/>
              <a:ahLst/>
              <a:cxnLst/>
              <a:rect l="l" t="t" r="r" b="b"/>
              <a:pathLst>
                <a:path w="3378" h="4093" extrusionOk="0">
                  <a:moveTo>
                    <a:pt x="3334" y="1"/>
                  </a:moveTo>
                  <a:cubicBezTo>
                    <a:pt x="3313" y="1"/>
                    <a:pt x="3292" y="14"/>
                    <a:pt x="3290" y="42"/>
                  </a:cubicBezTo>
                  <a:lnTo>
                    <a:pt x="3290" y="4005"/>
                  </a:lnTo>
                  <a:lnTo>
                    <a:pt x="56" y="4005"/>
                  </a:lnTo>
                  <a:cubicBezTo>
                    <a:pt x="1" y="4008"/>
                    <a:pt x="1" y="4089"/>
                    <a:pt x="56" y="4092"/>
                  </a:cubicBezTo>
                  <a:lnTo>
                    <a:pt x="3334" y="4092"/>
                  </a:lnTo>
                  <a:cubicBezTo>
                    <a:pt x="3358" y="4092"/>
                    <a:pt x="3377" y="4072"/>
                    <a:pt x="3377" y="4048"/>
                  </a:cubicBezTo>
                  <a:lnTo>
                    <a:pt x="3377" y="42"/>
                  </a:lnTo>
                  <a:cubicBezTo>
                    <a:pt x="3376" y="14"/>
                    <a:pt x="3355" y="1"/>
                    <a:pt x="333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6" name="Google Shape;832;p43"/>
            <p:cNvSpPr/>
            <p:nvPr/>
          </p:nvSpPr>
          <p:spPr>
            <a:xfrm>
              <a:off x="2861250" y="1974132"/>
              <a:ext cx="37480" cy="32098"/>
            </a:xfrm>
            <a:custGeom>
              <a:avLst/>
              <a:gdLst/>
              <a:ahLst/>
              <a:cxnLst/>
              <a:rect l="l" t="t" r="r" b="b"/>
              <a:pathLst>
                <a:path w="390" h="334" extrusionOk="0">
                  <a:moveTo>
                    <a:pt x="222" y="1"/>
                  </a:moveTo>
                  <a:cubicBezTo>
                    <a:pt x="181" y="1"/>
                    <a:pt x="139" y="16"/>
                    <a:pt x="106" y="50"/>
                  </a:cubicBezTo>
                  <a:cubicBezTo>
                    <a:pt x="0" y="154"/>
                    <a:pt x="75" y="333"/>
                    <a:pt x="223" y="333"/>
                  </a:cubicBezTo>
                  <a:cubicBezTo>
                    <a:pt x="314" y="333"/>
                    <a:pt x="389" y="259"/>
                    <a:pt x="389" y="168"/>
                  </a:cubicBezTo>
                  <a:cubicBezTo>
                    <a:pt x="389" y="67"/>
                    <a:pt x="307" y="1"/>
                    <a:pt x="2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7" name="Google Shape;833;p43"/>
            <p:cNvSpPr/>
            <p:nvPr/>
          </p:nvSpPr>
          <p:spPr>
            <a:xfrm>
              <a:off x="2855580" y="1970000"/>
              <a:ext cx="47282" cy="40459"/>
            </a:xfrm>
            <a:custGeom>
              <a:avLst/>
              <a:gdLst/>
              <a:ahLst/>
              <a:cxnLst/>
              <a:rect l="l" t="t" r="r" b="b"/>
              <a:pathLst>
                <a:path w="492" h="421" extrusionOk="0">
                  <a:moveTo>
                    <a:pt x="282" y="88"/>
                  </a:moveTo>
                  <a:cubicBezTo>
                    <a:pt x="350" y="88"/>
                    <a:pt x="405" y="143"/>
                    <a:pt x="405" y="211"/>
                  </a:cubicBezTo>
                  <a:cubicBezTo>
                    <a:pt x="404" y="285"/>
                    <a:pt x="344" y="334"/>
                    <a:pt x="280" y="334"/>
                  </a:cubicBezTo>
                  <a:cubicBezTo>
                    <a:pt x="250" y="334"/>
                    <a:pt x="219" y="322"/>
                    <a:pt x="194" y="298"/>
                  </a:cubicBezTo>
                  <a:cubicBezTo>
                    <a:pt x="118" y="220"/>
                    <a:pt x="172" y="88"/>
                    <a:pt x="282" y="88"/>
                  </a:cubicBezTo>
                  <a:close/>
                  <a:moveTo>
                    <a:pt x="280" y="0"/>
                  </a:moveTo>
                  <a:cubicBezTo>
                    <a:pt x="228" y="0"/>
                    <a:pt x="176" y="20"/>
                    <a:pt x="133" y="62"/>
                  </a:cubicBezTo>
                  <a:cubicBezTo>
                    <a:pt x="1" y="194"/>
                    <a:pt x="95" y="420"/>
                    <a:pt x="282" y="420"/>
                  </a:cubicBezTo>
                  <a:cubicBezTo>
                    <a:pt x="398" y="420"/>
                    <a:pt x="491" y="326"/>
                    <a:pt x="491" y="211"/>
                  </a:cubicBezTo>
                  <a:cubicBezTo>
                    <a:pt x="491" y="84"/>
                    <a:pt x="388" y="0"/>
                    <a:pt x="28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8" name="Google Shape;834;p43"/>
            <p:cNvSpPr/>
            <p:nvPr/>
          </p:nvSpPr>
          <p:spPr>
            <a:xfrm>
              <a:off x="2780236" y="3291309"/>
              <a:ext cx="200085" cy="806877"/>
            </a:xfrm>
            <a:custGeom>
              <a:avLst/>
              <a:gdLst/>
              <a:ahLst/>
              <a:cxnLst/>
              <a:rect l="l" t="t" r="r" b="b"/>
              <a:pathLst>
                <a:path w="2082" h="8396" extrusionOk="0">
                  <a:moveTo>
                    <a:pt x="0" y="0"/>
                  </a:moveTo>
                  <a:lnTo>
                    <a:pt x="0" y="8396"/>
                  </a:lnTo>
                  <a:lnTo>
                    <a:pt x="2081" y="8396"/>
                  </a:lnTo>
                  <a:lnTo>
                    <a:pt x="2081"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9" name="Google Shape;835;p43"/>
            <p:cNvSpPr/>
            <p:nvPr/>
          </p:nvSpPr>
          <p:spPr>
            <a:xfrm>
              <a:off x="2776103" y="3287081"/>
              <a:ext cx="208350" cy="815238"/>
            </a:xfrm>
            <a:custGeom>
              <a:avLst/>
              <a:gdLst/>
              <a:ahLst/>
              <a:cxnLst/>
              <a:rect l="l" t="t" r="r" b="b"/>
              <a:pathLst>
                <a:path w="2168" h="8483" extrusionOk="0">
                  <a:moveTo>
                    <a:pt x="2080" y="87"/>
                  </a:moveTo>
                  <a:lnTo>
                    <a:pt x="2080" y="8397"/>
                  </a:lnTo>
                  <a:lnTo>
                    <a:pt x="87" y="8397"/>
                  </a:lnTo>
                  <a:lnTo>
                    <a:pt x="87" y="87"/>
                  </a:lnTo>
                  <a:close/>
                  <a:moveTo>
                    <a:pt x="43" y="0"/>
                  </a:moveTo>
                  <a:cubicBezTo>
                    <a:pt x="20" y="0"/>
                    <a:pt x="0" y="20"/>
                    <a:pt x="0" y="44"/>
                  </a:cubicBezTo>
                  <a:lnTo>
                    <a:pt x="0" y="8440"/>
                  </a:lnTo>
                  <a:cubicBezTo>
                    <a:pt x="0" y="8463"/>
                    <a:pt x="20" y="8483"/>
                    <a:pt x="43" y="8483"/>
                  </a:cubicBezTo>
                  <a:lnTo>
                    <a:pt x="2124" y="8483"/>
                  </a:lnTo>
                  <a:cubicBezTo>
                    <a:pt x="2148" y="8483"/>
                    <a:pt x="2167" y="8463"/>
                    <a:pt x="2167" y="8440"/>
                  </a:cubicBezTo>
                  <a:lnTo>
                    <a:pt x="2167" y="44"/>
                  </a:lnTo>
                  <a:cubicBezTo>
                    <a:pt x="2167" y="20"/>
                    <a:pt x="2148" y="0"/>
                    <a:pt x="212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0" name="Google Shape;836;p43"/>
            <p:cNvSpPr/>
            <p:nvPr/>
          </p:nvSpPr>
          <p:spPr>
            <a:xfrm>
              <a:off x="1618265" y="1960389"/>
              <a:ext cx="2524036" cy="1531009"/>
            </a:xfrm>
            <a:custGeom>
              <a:avLst/>
              <a:gdLst/>
              <a:ahLst/>
              <a:cxnLst/>
              <a:rect l="l" t="t" r="r" b="b"/>
              <a:pathLst>
                <a:path w="26264" h="15931" extrusionOk="0">
                  <a:moveTo>
                    <a:pt x="0" y="1"/>
                  </a:moveTo>
                  <a:lnTo>
                    <a:pt x="0" y="15931"/>
                  </a:lnTo>
                  <a:lnTo>
                    <a:pt x="26263" y="15931"/>
                  </a:lnTo>
                  <a:lnTo>
                    <a:pt x="26263"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1" name="Google Shape;837;p43"/>
            <p:cNvSpPr/>
            <p:nvPr/>
          </p:nvSpPr>
          <p:spPr>
            <a:xfrm>
              <a:off x="1614133" y="1956161"/>
              <a:ext cx="2532301" cy="1539370"/>
            </a:xfrm>
            <a:custGeom>
              <a:avLst/>
              <a:gdLst/>
              <a:ahLst/>
              <a:cxnLst/>
              <a:rect l="l" t="t" r="r" b="b"/>
              <a:pathLst>
                <a:path w="26350" h="16018" extrusionOk="0">
                  <a:moveTo>
                    <a:pt x="26262" y="88"/>
                  </a:moveTo>
                  <a:lnTo>
                    <a:pt x="26262" y="15931"/>
                  </a:lnTo>
                  <a:lnTo>
                    <a:pt x="87" y="15931"/>
                  </a:lnTo>
                  <a:lnTo>
                    <a:pt x="87" y="88"/>
                  </a:lnTo>
                  <a:close/>
                  <a:moveTo>
                    <a:pt x="43" y="1"/>
                  </a:moveTo>
                  <a:cubicBezTo>
                    <a:pt x="20" y="1"/>
                    <a:pt x="0" y="20"/>
                    <a:pt x="0" y="45"/>
                  </a:cubicBezTo>
                  <a:lnTo>
                    <a:pt x="0" y="15975"/>
                  </a:lnTo>
                  <a:cubicBezTo>
                    <a:pt x="0" y="15998"/>
                    <a:pt x="20" y="16018"/>
                    <a:pt x="43" y="16018"/>
                  </a:cubicBezTo>
                  <a:lnTo>
                    <a:pt x="26306" y="16018"/>
                  </a:lnTo>
                  <a:cubicBezTo>
                    <a:pt x="26330" y="16018"/>
                    <a:pt x="26349" y="15998"/>
                    <a:pt x="26349" y="15975"/>
                  </a:cubicBezTo>
                  <a:lnTo>
                    <a:pt x="26349" y="45"/>
                  </a:lnTo>
                  <a:cubicBezTo>
                    <a:pt x="26349" y="20"/>
                    <a:pt x="26330" y="1"/>
                    <a:pt x="2630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2" name="Google Shape;838;p43"/>
            <p:cNvSpPr/>
            <p:nvPr/>
          </p:nvSpPr>
          <p:spPr>
            <a:xfrm>
              <a:off x="1709178" y="2015552"/>
              <a:ext cx="2342114" cy="1420683"/>
            </a:xfrm>
            <a:custGeom>
              <a:avLst/>
              <a:gdLst/>
              <a:ahLst/>
              <a:cxnLst/>
              <a:rect l="l" t="t" r="r" b="b"/>
              <a:pathLst>
                <a:path w="24371" h="14783" extrusionOk="0">
                  <a:moveTo>
                    <a:pt x="1" y="1"/>
                  </a:moveTo>
                  <a:lnTo>
                    <a:pt x="1" y="14783"/>
                  </a:lnTo>
                  <a:lnTo>
                    <a:pt x="24371" y="14783"/>
                  </a:lnTo>
                  <a:lnTo>
                    <a:pt x="24371"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3" name="Google Shape;839;p43"/>
            <p:cNvSpPr/>
            <p:nvPr/>
          </p:nvSpPr>
          <p:spPr>
            <a:xfrm>
              <a:off x="1705045" y="2011324"/>
              <a:ext cx="2350379" cy="1429044"/>
            </a:xfrm>
            <a:custGeom>
              <a:avLst/>
              <a:gdLst/>
              <a:ahLst/>
              <a:cxnLst/>
              <a:rect l="l" t="t" r="r" b="b"/>
              <a:pathLst>
                <a:path w="24457" h="14870" extrusionOk="0">
                  <a:moveTo>
                    <a:pt x="24371" y="88"/>
                  </a:moveTo>
                  <a:lnTo>
                    <a:pt x="24371" y="14783"/>
                  </a:lnTo>
                  <a:lnTo>
                    <a:pt x="88" y="14783"/>
                  </a:lnTo>
                  <a:lnTo>
                    <a:pt x="88" y="88"/>
                  </a:lnTo>
                  <a:close/>
                  <a:moveTo>
                    <a:pt x="44" y="1"/>
                  </a:moveTo>
                  <a:cubicBezTo>
                    <a:pt x="20" y="1"/>
                    <a:pt x="1" y="20"/>
                    <a:pt x="1" y="45"/>
                  </a:cubicBezTo>
                  <a:lnTo>
                    <a:pt x="1" y="14827"/>
                  </a:lnTo>
                  <a:cubicBezTo>
                    <a:pt x="1" y="14850"/>
                    <a:pt x="20" y="14870"/>
                    <a:pt x="44" y="14870"/>
                  </a:cubicBezTo>
                  <a:lnTo>
                    <a:pt x="24414" y="14870"/>
                  </a:lnTo>
                  <a:cubicBezTo>
                    <a:pt x="24437" y="14870"/>
                    <a:pt x="24457" y="14850"/>
                    <a:pt x="24457" y="14827"/>
                  </a:cubicBezTo>
                  <a:lnTo>
                    <a:pt x="24457" y="45"/>
                  </a:lnTo>
                  <a:cubicBezTo>
                    <a:pt x="24457" y="20"/>
                    <a:pt x="24437" y="1"/>
                    <a:pt x="2441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4" name="Google Shape;840;p43"/>
            <p:cNvSpPr/>
            <p:nvPr/>
          </p:nvSpPr>
          <p:spPr>
            <a:xfrm>
              <a:off x="1709178" y="3350508"/>
              <a:ext cx="2342114" cy="85627"/>
            </a:xfrm>
            <a:custGeom>
              <a:avLst/>
              <a:gdLst/>
              <a:ahLst/>
              <a:cxnLst/>
              <a:rect l="l" t="t" r="r" b="b"/>
              <a:pathLst>
                <a:path w="24371" h="891" extrusionOk="0">
                  <a:moveTo>
                    <a:pt x="1" y="0"/>
                  </a:moveTo>
                  <a:lnTo>
                    <a:pt x="1" y="891"/>
                  </a:lnTo>
                  <a:lnTo>
                    <a:pt x="24371" y="891"/>
                  </a:lnTo>
                  <a:lnTo>
                    <a:pt x="2437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5" name="Google Shape;841;p43"/>
            <p:cNvSpPr/>
            <p:nvPr/>
          </p:nvSpPr>
          <p:spPr>
            <a:xfrm>
              <a:off x="1705045" y="3346376"/>
              <a:ext cx="2350379" cy="93988"/>
            </a:xfrm>
            <a:custGeom>
              <a:avLst/>
              <a:gdLst/>
              <a:ahLst/>
              <a:cxnLst/>
              <a:rect l="l" t="t" r="r" b="b"/>
              <a:pathLst>
                <a:path w="24457" h="978" extrusionOk="0">
                  <a:moveTo>
                    <a:pt x="24371" y="87"/>
                  </a:moveTo>
                  <a:lnTo>
                    <a:pt x="24371" y="891"/>
                  </a:lnTo>
                  <a:lnTo>
                    <a:pt x="88" y="891"/>
                  </a:lnTo>
                  <a:lnTo>
                    <a:pt x="88" y="87"/>
                  </a:lnTo>
                  <a:close/>
                  <a:moveTo>
                    <a:pt x="44" y="0"/>
                  </a:moveTo>
                  <a:cubicBezTo>
                    <a:pt x="20" y="0"/>
                    <a:pt x="1" y="20"/>
                    <a:pt x="1" y="44"/>
                  </a:cubicBezTo>
                  <a:lnTo>
                    <a:pt x="1" y="935"/>
                  </a:lnTo>
                  <a:cubicBezTo>
                    <a:pt x="1" y="958"/>
                    <a:pt x="20" y="978"/>
                    <a:pt x="44" y="978"/>
                  </a:cubicBezTo>
                  <a:lnTo>
                    <a:pt x="24414" y="978"/>
                  </a:lnTo>
                  <a:cubicBezTo>
                    <a:pt x="24437" y="978"/>
                    <a:pt x="24457" y="958"/>
                    <a:pt x="24457" y="935"/>
                  </a:cubicBezTo>
                  <a:lnTo>
                    <a:pt x="24457" y="44"/>
                  </a:lnTo>
                  <a:cubicBezTo>
                    <a:pt x="24457" y="20"/>
                    <a:pt x="24437" y="0"/>
                    <a:pt x="2441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6" name="Google Shape;842;p43"/>
            <p:cNvSpPr/>
            <p:nvPr/>
          </p:nvSpPr>
          <p:spPr>
            <a:xfrm>
              <a:off x="2144809" y="4036390"/>
              <a:ext cx="1461142" cy="96295"/>
            </a:xfrm>
            <a:custGeom>
              <a:avLst/>
              <a:gdLst/>
              <a:ahLst/>
              <a:cxnLst/>
              <a:rect l="l" t="t" r="r" b="b"/>
              <a:pathLst>
                <a:path w="15204" h="1002" extrusionOk="0">
                  <a:moveTo>
                    <a:pt x="7715" y="0"/>
                  </a:moveTo>
                  <a:lnTo>
                    <a:pt x="0" y="499"/>
                  </a:lnTo>
                  <a:lnTo>
                    <a:pt x="0" y="1002"/>
                  </a:lnTo>
                  <a:lnTo>
                    <a:pt x="15204" y="1002"/>
                  </a:lnTo>
                  <a:lnTo>
                    <a:pt x="15204" y="499"/>
                  </a:lnTo>
                  <a:lnTo>
                    <a:pt x="7715"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7" name="Google Shape;843;p43"/>
            <p:cNvSpPr/>
            <p:nvPr/>
          </p:nvSpPr>
          <p:spPr>
            <a:xfrm>
              <a:off x="2140676" y="4032257"/>
              <a:ext cx="1469407" cy="104560"/>
            </a:xfrm>
            <a:custGeom>
              <a:avLst/>
              <a:gdLst/>
              <a:ahLst/>
              <a:cxnLst/>
              <a:rect l="l" t="t" r="r" b="b"/>
              <a:pathLst>
                <a:path w="15290" h="1088" extrusionOk="0">
                  <a:moveTo>
                    <a:pt x="7759" y="87"/>
                  </a:moveTo>
                  <a:lnTo>
                    <a:pt x="15203" y="582"/>
                  </a:lnTo>
                  <a:lnTo>
                    <a:pt x="15203" y="1001"/>
                  </a:lnTo>
                  <a:lnTo>
                    <a:pt x="87" y="1001"/>
                  </a:lnTo>
                  <a:lnTo>
                    <a:pt x="87" y="583"/>
                  </a:lnTo>
                  <a:lnTo>
                    <a:pt x="7759" y="87"/>
                  </a:lnTo>
                  <a:close/>
                  <a:moveTo>
                    <a:pt x="7756" y="0"/>
                  </a:moveTo>
                  <a:lnTo>
                    <a:pt x="40" y="498"/>
                  </a:lnTo>
                  <a:cubicBezTo>
                    <a:pt x="18" y="501"/>
                    <a:pt x="0" y="519"/>
                    <a:pt x="0" y="542"/>
                  </a:cubicBezTo>
                  <a:lnTo>
                    <a:pt x="0" y="1045"/>
                  </a:lnTo>
                  <a:cubicBezTo>
                    <a:pt x="0" y="1068"/>
                    <a:pt x="19" y="1088"/>
                    <a:pt x="43" y="1088"/>
                  </a:cubicBezTo>
                  <a:lnTo>
                    <a:pt x="15247" y="1088"/>
                  </a:lnTo>
                  <a:cubicBezTo>
                    <a:pt x="15270" y="1088"/>
                    <a:pt x="15290" y="1068"/>
                    <a:pt x="15290" y="1045"/>
                  </a:cubicBezTo>
                  <a:lnTo>
                    <a:pt x="15290" y="542"/>
                  </a:lnTo>
                  <a:cubicBezTo>
                    <a:pt x="15290" y="519"/>
                    <a:pt x="15272" y="501"/>
                    <a:pt x="15249" y="498"/>
                  </a:cubicBezTo>
                  <a:lnTo>
                    <a:pt x="7761"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8" name="Google Shape;844;p43"/>
            <p:cNvSpPr/>
            <p:nvPr/>
          </p:nvSpPr>
          <p:spPr>
            <a:xfrm>
              <a:off x="2407456" y="2253021"/>
              <a:ext cx="945649" cy="945649"/>
            </a:xfrm>
            <a:custGeom>
              <a:avLst/>
              <a:gdLst/>
              <a:ahLst/>
              <a:cxnLst/>
              <a:rect l="l" t="t" r="r" b="b"/>
              <a:pathLst>
                <a:path w="9840" h="9840" extrusionOk="0">
                  <a:moveTo>
                    <a:pt x="4920" y="1"/>
                  </a:moveTo>
                  <a:cubicBezTo>
                    <a:pt x="2203" y="1"/>
                    <a:pt x="0" y="2204"/>
                    <a:pt x="0" y="4920"/>
                  </a:cubicBezTo>
                  <a:cubicBezTo>
                    <a:pt x="0" y="6225"/>
                    <a:pt x="519" y="7476"/>
                    <a:pt x="1441" y="8399"/>
                  </a:cubicBezTo>
                  <a:cubicBezTo>
                    <a:pt x="2364" y="9321"/>
                    <a:pt x="3615" y="9840"/>
                    <a:pt x="4920" y="9840"/>
                  </a:cubicBezTo>
                  <a:cubicBezTo>
                    <a:pt x="6224" y="9840"/>
                    <a:pt x="7476" y="9321"/>
                    <a:pt x="8399" y="8399"/>
                  </a:cubicBezTo>
                  <a:cubicBezTo>
                    <a:pt x="9321" y="7476"/>
                    <a:pt x="9839" y="6225"/>
                    <a:pt x="9839" y="4920"/>
                  </a:cubicBezTo>
                  <a:cubicBezTo>
                    <a:pt x="9839" y="3616"/>
                    <a:pt x="9321" y="2364"/>
                    <a:pt x="8399" y="1441"/>
                  </a:cubicBezTo>
                  <a:cubicBezTo>
                    <a:pt x="7476" y="519"/>
                    <a:pt x="6224" y="1"/>
                    <a:pt x="492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9" name="Google Shape;845;p43"/>
            <p:cNvSpPr/>
            <p:nvPr/>
          </p:nvSpPr>
          <p:spPr>
            <a:xfrm>
              <a:off x="2403323" y="2248984"/>
              <a:ext cx="953913" cy="953913"/>
            </a:xfrm>
            <a:custGeom>
              <a:avLst/>
              <a:gdLst/>
              <a:ahLst/>
              <a:cxnLst/>
              <a:rect l="l" t="t" r="r" b="b"/>
              <a:pathLst>
                <a:path w="9926" h="9926" extrusionOk="0">
                  <a:moveTo>
                    <a:pt x="4963" y="87"/>
                  </a:moveTo>
                  <a:cubicBezTo>
                    <a:pt x="7652" y="87"/>
                    <a:pt x="9839" y="2273"/>
                    <a:pt x="9839" y="4962"/>
                  </a:cubicBezTo>
                  <a:cubicBezTo>
                    <a:pt x="9839" y="7651"/>
                    <a:pt x="7652" y="9839"/>
                    <a:pt x="4963" y="9839"/>
                  </a:cubicBezTo>
                  <a:cubicBezTo>
                    <a:pt x="2274" y="9839"/>
                    <a:pt x="87" y="7651"/>
                    <a:pt x="87" y="4962"/>
                  </a:cubicBezTo>
                  <a:cubicBezTo>
                    <a:pt x="87" y="2273"/>
                    <a:pt x="2274" y="87"/>
                    <a:pt x="4963" y="87"/>
                  </a:cubicBezTo>
                  <a:close/>
                  <a:moveTo>
                    <a:pt x="4963" y="1"/>
                  </a:moveTo>
                  <a:cubicBezTo>
                    <a:pt x="2227" y="1"/>
                    <a:pt x="0" y="2226"/>
                    <a:pt x="0" y="4963"/>
                  </a:cubicBezTo>
                  <a:cubicBezTo>
                    <a:pt x="0" y="7699"/>
                    <a:pt x="2226" y="9926"/>
                    <a:pt x="4963" y="9926"/>
                  </a:cubicBezTo>
                  <a:cubicBezTo>
                    <a:pt x="7700" y="9926"/>
                    <a:pt x="9925" y="7699"/>
                    <a:pt x="9925" y="4963"/>
                  </a:cubicBezTo>
                  <a:cubicBezTo>
                    <a:pt x="9925" y="2226"/>
                    <a:pt x="7699" y="1"/>
                    <a:pt x="496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0" name="Google Shape;846;p43"/>
            <p:cNvSpPr/>
            <p:nvPr/>
          </p:nvSpPr>
          <p:spPr>
            <a:xfrm>
              <a:off x="2793786" y="2790616"/>
              <a:ext cx="151361" cy="151361"/>
            </a:xfrm>
            <a:custGeom>
              <a:avLst/>
              <a:gdLst/>
              <a:ahLst/>
              <a:cxnLst/>
              <a:rect l="l" t="t" r="r" b="b"/>
              <a:pathLst>
                <a:path w="1575" h="1575" extrusionOk="0">
                  <a:moveTo>
                    <a:pt x="0" y="0"/>
                  </a:moveTo>
                  <a:lnTo>
                    <a:pt x="0" y="1574"/>
                  </a:lnTo>
                  <a:lnTo>
                    <a:pt x="1574" y="1574"/>
                  </a:lnTo>
                  <a:lnTo>
                    <a:pt x="1574"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1" name="Google Shape;847;p43"/>
            <p:cNvSpPr/>
            <p:nvPr/>
          </p:nvSpPr>
          <p:spPr>
            <a:xfrm>
              <a:off x="2789654" y="2786484"/>
              <a:ext cx="159626" cy="159722"/>
            </a:xfrm>
            <a:custGeom>
              <a:avLst/>
              <a:gdLst/>
              <a:ahLst/>
              <a:cxnLst/>
              <a:rect l="l" t="t" r="r" b="b"/>
              <a:pathLst>
                <a:path w="1661" h="1662" extrusionOk="0">
                  <a:moveTo>
                    <a:pt x="1573" y="87"/>
                  </a:moveTo>
                  <a:lnTo>
                    <a:pt x="1573" y="1574"/>
                  </a:lnTo>
                  <a:lnTo>
                    <a:pt x="87" y="1574"/>
                  </a:lnTo>
                  <a:lnTo>
                    <a:pt x="87" y="87"/>
                  </a:lnTo>
                  <a:close/>
                  <a:moveTo>
                    <a:pt x="43" y="0"/>
                  </a:moveTo>
                  <a:cubicBezTo>
                    <a:pt x="20" y="0"/>
                    <a:pt x="0" y="20"/>
                    <a:pt x="0" y="44"/>
                  </a:cubicBezTo>
                  <a:lnTo>
                    <a:pt x="0" y="1617"/>
                  </a:lnTo>
                  <a:cubicBezTo>
                    <a:pt x="0" y="1641"/>
                    <a:pt x="20" y="1660"/>
                    <a:pt x="43" y="1661"/>
                  </a:cubicBezTo>
                  <a:lnTo>
                    <a:pt x="1617" y="1661"/>
                  </a:lnTo>
                  <a:cubicBezTo>
                    <a:pt x="1641" y="1661"/>
                    <a:pt x="1660" y="1641"/>
                    <a:pt x="1660" y="1617"/>
                  </a:cubicBezTo>
                  <a:lnTo>
                    <a:pt x="1660" y="44"/>
                  </a:lnTo>
                  <a:cubicBezTo>
                    <a:pt x="1660" y="20"/>
                    <a:pt x="1641" y="0"/>
                    <a:pt x="161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2" name="Google Shape;848;p43"/>
            <p:cNvSpPr/>
            <p:nvPr/>
          </p:nvSpPr>
          <p:spPr>
            <a:xfrm>
              <a:off x="2653189" y="2559491"/>
              <a:ext cx="69098" cy="130892"/>
            </a:xfrm>
            <a:custGeom>
              <a:avLst/>
              <a:gdLst/>
              <a:ahLst/>
              <a:cxnLst/>
              <a:rect l="l" t="t" r="r" b="b"/>
              <a:pathLst>
                <a:path w="719" h="1362" extrusionOk="0">
                  <a:moveTo>
                    <a:pt x="388" y="1"/>
                  </a:moveTo>
                  <a:cubicBezTo>
                    <a:pt x="333" y="1"/>
                    <a:pt x="276" y="32"/>
                    <a:pt x="221" y="114"/>
                  </a:cubicBezTo>
                  <a:cubicBezTo>
                    <a:pt x="0" y="446"/>
                    <a:pt x="362" y="857"/>
                    <a:pt x="470" y="1163"/>
                  </a:cubicBezTo>
                  <a:cubicBezTo>
                    <a:pt x="526" y="1323"/>
                    <a:pt x="591" y="1361"/>
                    <a:pt x="641" y="1361"/>
                  </a:cubicBezTo>
                  <a:cubicBezTo>
                    <a:pt x="686" y="1361"/>
                    <a:pt x="719" y="1329"/>
                    <a:pt x="719" y="1329"/>
                  </a:cubicBezTo>
                  <a:lnTo>
                    <a:pt x="691" y="280"/>
                  </a:lnTo>
                  <a:cubicBezTo>
                    <a:pt x="691" y="280"/>
                    <a:pt x="551" y="1"/>
                    <a:pt x="388"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3" name="Google Shape;849;p43"/>
            <p:cNvSpPr/>
            <p:nvPr/>
          </p:nvSpPr>
          <p:spPr>
            <a:xfrm>
              <a:off x="2654054" y="2555358"/>
              <a:ext cx="72365" cy="139156"/>
            </a:xfrm>
            <a:custGeom>
              <a:avLst/>
              <a:gdLst/>
              <a:ahLst/>
              <a:cxnLst/>
              <a:rect l="l" t="t" r="r" b="b"/>
              <a:pathLst>
                <a:path w="753" h="1448" extrusionOk="0">
                  <a:moveTo>
                    <a:pt x="379" y="87"/>
                  </a:moveTo>
                  <a:lnTo>
                    <a:pt x="385" y="88"/>
                  </a:lnTo>
                  <a:cubicBezTo>
                    <a:pt x="491" y="94"/>
                    <a:pt x="600" y="261"/>
                    <a:pt x="638" y="334"/>
                  </a:cubicBezTo>
                  <a:lnTo>
                    <a:pt x="664" y="1351"/>
                  </a:lnTo>
                  <a:cubicBezTo>
                    <a:pt x="655" y="1357"/>
                    <a:pt x="643" y="1361"/>
                    <a:pt x="631" y="1361"/>
                  </a:cubicBezTo>
                  <a:cubicBezTo>
                    <a:pt x="627" y="1361"/>
                    <a:pt x="623" y="1360"/>
                    <a:pt x="618" y="1360"/>
                  </a:cubicBezTo>
                  <a:cubicBezTo>
                    <a:pt x="595" y="1354"/>
                    <a:pt x="548" y="1324"/>
                    <a:pt x="502" y="1192"/>
                  </a:cubicBezTo>
                  <a:cubicBezTo>
                    <a:pt x="472" y="1107"/>
                    <a:pt x="424" y="1016"/>
                    <a:pt x="374" y="920"/>
                  </a:cubicBezTo>
                  <a:cubicBezTo>
                    <a:pt x="240" y="666"/>
                    <a:pt x="102" y="402"/>
                    <a:pt x="248" y="182"/>
                  </a:cubicBezTo>
                  <a:cubicBezTo>
                    <a:pt x="290" y="119"/>
                    <a:pt x="334" y="87"/>
                    <a:pt x="379" y="87"/>
                  </a:cubicBezTo>
                  <a:close/>
                  <a:moveTo>
                    <a:pt x="378" y="1"/>
                  </a:moveTo>
                  <a:cubicBezTo>
                    <a:pt x="302" y="1"/>
                    <a:pt x="235" y="46"/>
                    <a:pt x="176" y="134"/>
                  </a:cubicBezTo>
                  <a:cubicBezTo>
                    <a:pt x="0" y="398"/>
                    <a:pt x="158" y="697"/>
                    <a:pt x="297" y="961"/>
                  </a:cubicBezTo>
                  <a:cubicBezTo>
                    <a:pt x="345" y="1054"/>
                    <a:pt x="392" y="1142"/>
                    <a:pt x="420" y="1221"/>
                  </a:cubicBezTo>
                  <a:cubicBezTo>
                    <a:pt x="466" y="1353"/>
                    <a:pt x="526" y="1427"/>
                    <a:pt x="600" y="1445"/>
                  </a:cubicBezTo>
                  <a:cubicBezTo>
                    <a:pt x="610" y="1447"/>
                    <a:pt x="620" y="1448"/>
                    <a:pt x="631" y="1448"/>
                  </a:cubicBezTo>
                  <a:cubicBezTo>
                    <a:pt x="672" y="1447"/>
                    <a:pt x="711" y="1431"/>
                    <a:pt x="740" y="1403"/>
                  </a:cubicBezTo>
                  <a:cubicBezTo>
                    <a:pt x="748" y="1395"/>
                    <a:pt x="752" y="1383"/>
                    <a:pt x="752" y="1371"/>
                  </a:cubicBezTo>
                  <a:lnTo>
                    <a:pt x="725" y="322"/>
                  </a:lnTo>
                  <a:cubicBezTo>
                    <a:pt x="725" y="316"/>
                    <a:pt x="723" y="310"/>
                    <a:pt x="721" y="304"/>
                  </a:cubicBezTo>
                  <a:cubicBezTo>
                    <a:pt x="705" y="274"/>
                    <a:pt x="569" y="12"/>
                    <a:pt x="390" y="1"/>
                  </a:cubicBezTo>
                  <a:cubicBezTo>
                    <a:pt x="386" y="1"/>
                    <a:pt x="382" y="1"/>
                    <a:pt x="378"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4" name="Google Shape;850;p43"/>
            <p:cNvSpPr/>
            <p:nvPr/>
          </p:nvSpPr>
          <p:spPr>
            <a:xfrm>
              <a:off x="3023086" y="2559491"/>
              <a:ext cx="69098" cy="130892"/>
            </a:xfrm>
            <a:custGeom>
              <a:avLst/>
              <a:gdLst/>
              <a:ahLst/>
              <a:cxnLst/>
              <a:rect l="l" t="t" r="r" b="b"/>
              <a:pathLst>
                <a:path w="719" h="1362" extrusionOk="0">
                  <a:moveTo>
                    <a:pt x="331" y="1"/>
                  </a:moveTo>
                  <a:cubicBezTo>
                    <a:pt x="168" y="1"/>
                    <a:pt x="28" y="280"/>
                    <a:pt x="28" y="280"/>
                  </a:cubicBezTo>
                  <a:lnTo>
                    <a:pt x="0" y="1329"/>
                  </a:lnTo>
                  <a:cubicBezTo>
                    <a:pt x="0" y="1329"/>
                    <a:pt x="33" y="1361"/>
                    <a:pt x="78" y="1361"/>
                  </a:cubicBezTo>
                  <a:cubicBezTo>
                    <a:pt x="128" y="1361"/>
                    <a:pt x="193" y="1323"/>
                    <a:pt x="249" y="1163"/>
                  </a:cubicBezTo>
                  <a:cubicBezTo>
                    <a:pt x="358" y="857"/>
                    <a:pt x="719" y="446"/>
                    <a:pt x="498" y="114"/>
                  </a:cubicBezTo>
                  <a:cubicBezTo>
                    <a:pt x="442" y="32"/>
                    <a:pt x="386" y="1"/>
                    <a:pt x="3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5" name="Google Shape;851;p43"/>
            <p:cNvSpPr/>
            <p:nvPr/>
          </p:nvSpPr>
          <p:spPr>
            <a:xfrm>
              <a:off x="3018953" y="2555358"/>
              <a:ext cx="72365" cy="139156"/>
            </a:xfrm>
            <a:custGeom>
              <a:avLst/>
              <a:gdLst/>
              <a:ahLst/>
              <a:cxnLst/>
              <a:rect l="l" t="t" r="r" b="b"/>
              <a:pathLst>
                <a:path w="753" h="1448" extrusionOk="0">
                  <a:moveTo>
                    <a:pt x="374" y="88"/>
                  </a:moveTo>
                  <a:cubicBezTo>
                    <a:pt x="419" y="88"/>
                    <a:pt x="463" y="119"/>
                    <a:pt x="504" y="182"/>
                  </a:cubicBezTo>
                  <a:cubicBezTo>
                    <a:pt x="651" y="402"/>
                    <a:pt x="513" y="666"/>
                    <a:pt x="379" y="920"/>
                  </a:cubicBezTo>
                  <a:cubicBezTo>
                    <a:pt x="329" y="1016"/>
                    <a:pt x="282" y="1107"/>
                    <a:pt x="251" y="1192"/>
                  </a:cubicBezTo>
                  <a:cubicBezTo>
                    <a:pt x="205" y="1324"/>
                    <a:pt x="158" y="1354"/>
                    <a:pt x="135" y="1360"/>
                  </a:cubicBezTo>
                  <a:cubicBezTo>
                    <a:pt x="130" y="1360"/>
                    <a:pt x="126" y="1361"/>
                    <a:pt x="122" y="1361"/>
                  </a:cubicBezTo>
                  <a:cubicBezTo>
                    <a:pt x="110" y="1361"/>
                    <a:pt x="98" y="1357"/>
                    <a:pt x="88" y="1351"/>
                  </a:cubicBezTo>
                  <a:lnTo>
                    <a:pt x="114" y="334"/>
                  </a:lnTo>
                  <a:cubicBezTo>
                    <a:pt x="153" y="261"/>
                    <a:pt x="262" y="94"/>
                    <a:pt x="368" y="88"/>
                  </a:cubicBezTo>
                  <a:cubicBezTo>
                    <a:pt x="370" y="88"/>
                    <a:pt x="372" y="88"/>
                    <a:pt x="374" y="88"/>
                  </a:cubicBezTo>
                  <a:close/>
                  <a:moveTo>
                    <a:pt x="375" y="1"/>
                  </a:moveTo>
                  <a:cubicBezTo>
                    <a:pt x="371" y="1"/>
                    <a:pt x="367" y="1"/>
                    <a:pt x="363" y="1"/>
                  </a:cubicBezTo>
                  <a:cubicBezTo>
                    <a:pt x="184" y="12"/>
                    <a:pt x="48" y="274"/>
                    <a:pt x="33" y="304"/>
                  </a:cubicBezTo>
                  <a:cubicBezTo>
                    <a:pt x="30" y="310"/>
                    <a:pt x="28" y="316"/>
                    <a:pt x="28" y="322"/>
                  </a:cubicBezTo>
                  <a:lnTo>
                    <a:pt x="0" y="1371"/>
                  </a:lnTo>
                  <a:cubicBezTo>
                    <a:pt x="0" y="1383"/>
                    <a:pt x="5" y="1395"/>
                    <a:pt x="14" y="1403"/>
                  </a:cubicBezTo>
                  <a:cubicBezTo>
                    <a:pt x="42" y="1431"/>
                    <a:pt x="81" y="1447"/>
                    <a:pt x="122" y="1448"/>
                  </a:cubicBezTo>
                  <a:cubicBezTo>
                    <a:pt x="132" y="1448"/>
                    <a:pt x="143" y="1447"/>
                    <a:pt x="153" y="1445"/>
                  </a:cubicBezTo>
                  <a:cubicBezTo>
                    <a:pt x="227" y="1427"/>
                    <a:pt x="287" y="1353"/>
                    <a:pt x="333" y="1222"/>
                  </a:cubicBezTo>
                  <a:cubicBezTo>
                    <a:pt x="362" y="1142"/>
                    <a:pt x="408" y="1054"/>
                    <a:pt x="457" y="961"/>
                  </a:cubicBezTo>
                  <a:cubicBezTo>
                    <a:pt x="595" y="697"/>
                    <a:pt x="753" y="397"/>
                    <a:pt x="577" y="134"/>
                  </a:cubicBezTo>
                  <a:cubicBezTo>
                    <a:pt x="518" y="46"/>
                    <a:pt x="451" y="1"/>
                    <a:pt x="37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6" name="Google Shape;852;p43"/>
            <p:cNvSpPr/>
            <p:nvPr/>
          </p:nvSpPr>
          <p:spPr>
            <a:xfrm>
              <a:off x="2708640" y="2374206"/>
              <a:ext cx="324250" cy="484933"/>
            </a:xfrm>
            <a:custGeom>
              <a:avLst/>
              <a:gdLst/>
              <a:ahLst/>
              <a:cxnLst/>
              <a:rect l="l" t="t" r="r" b="b"/>
              <a:pathLst>
                <a:path w="3374" h="5046" extrusionOk="0">
                  <a:moveTo>
                    <a:pt x="1648" y="0"/>
                  </a:moveTo>
                  <a:cubicBezTo>
                    <a:pt x="737" y="0"/>
                    <a:pt x="0" y="637"/>
                    <a:pt x="0" y="1546"/>
                  </a:cubicBezTo>
                  <a:lnTo>
                    <a:pt x="0" y="3398"/>
                  </a:lnTo>
                  <a:cubicBezTo>
                    <a:pt x="0" y="4308"/>
                    <a:pt x="738" y="5046"/>
                    <a:pt x="1648" y="5046"/>
                  </a:cubicBezTo>
                  <a:lnTo>
                    <a:pt x="1726" y="5046"/>
                  </a:lnTo>
                  <a:cubicBezTo>
                    <a:pt x="2636" y="5046"/>
                    <a:pt x="3374" y="4308"/>
                    <a:pt x="3374" y="3398"/>
                  </a:cubicBezTo>
                  <a:lnTo>
                    <a:pt x="3374" y="1546"/>
                  </a:lnTo>
                  <a:cubicBezTo>
                    <a:pt x="3374" y="637"/>
                    <a:pt x="2636" y="0"/>
                    <a:pt x="172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7" name="Google Shape;853;p43"/>
            <p:cNvSpPr/>
            <p:nvPr/>
          </p:nvSpPr>
          <p:spPr>
            <a:xfrm>
              <a:off x="2704411" y="2370073"/>
              <a:ext cx="332611" cy="493198"/>
            </a:xfrm>
            <a:custGeom>
              <a:avLst/>
              <a:gdLst/>
              <a:ahLst/>
              <a:cxnLst/>
              <a:rect l="l" t="t" r="r" b="b"/>
              <a:pathLst>
                <a:path w="3461" h="5132" extrusionOk="0">
                  <a:moveTo>
                    <a:pt x="1770" y="86"/>
                  </a:moveTo>
                  <a:cubicBezTo>
                    <a:pt x="2685" y="86"/>
                    <a:pt x="3374" y="732"/>
                    <a:pt x="3374" y="1589"/>
                  </a:cubicBezTo>
                  <a:lnTo>
                    <a:pt x="3374" y="3441"/>
                  </a:lnTo>
                  <a:cubicBezTo>
                    <a:pt x="3373" y="4326"/>
                    <a:pt x="2655" y="5044"/>
                    <a:pt x="1770" y="5045"/>
                  </a:cubicBezTo>
                  <a:lnTo>
                    <a:pt x="1692" y="5045"/>
                  </a:lnTo>
                  <a:cubicBezTo>
                    <a:pt x="806" y="5044"/>
                    <a:pt x="88" y="4326"/>
                    <a:pt x="87" y="3441"/>
                  </a:cubicBezTo>
                  <a:lnTo>
                    <a:pt x="87" y="1589"/>
                  </a:lnTo>
                  <a:cubicBezTo>
                    <a:pt x="87" y="733"/>
                    <a:pt x="777" y="86"/>
                    <a:pt x="1692" y="86"/>
                  </a:cubicBezTo>
                  <a:close/>
                  <a:moveTo>
                    <a:pt x="1692" y="0"/>
                  </a:moveTo>
                  <a:cubicBezTo>
                    <a:pt x="728" y="0"/>
                    <a:pt x="0" y="683"/>
                    <a:pt x="0" y="1589"/>
                  </a:cubicBezTo>
                  <a:lnTo>
                    <a:pt x="0" y="3441"/>
                  </a:lnTo>
                  <a:cubicBezTo>
                    <a:pt x="0" y="4373"/>
                    <a:pt x="760" y="5132"/>
                    <a:pt x="1692" y="5132"/>
                  </a:cubicBezTo>
                  <a:lnTo>
                    <a:pt x="1770" y="5132"/>
                  </a:lnTo>
                  <a:cubicBezTo>
                    <a:pt x="2703" y="5132"/>
                    <a:pt x="3461" y="4373"/>
                    <a:pt x="3461" y="3441"/>
                  </a:cubicBezTo>
                  <a:lnTo>
                    <a:pt x="3461" y="1589"/>
                  </a:lnTo>
                  <a:cubicBezTo>
                    <a:pt x="3461" y="683"/>
                    <a:pt x="2734" y="0"/>
                    <a:pt x="177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8" name="Google Shape;854;p43"/>
            <p:cNvSpPr/>
            <p:nvPr/>
          </p:nvSpPr>
          <p:spPr>
            <a:xfrm>
              <a:off x="2848372" y="2583516"/>
              <a:ext cx="60641" cy="110806"/>
            </a:xfrm>
            <a:custGeom>
              <a:avLst/>
              <a:gdLst/>
              <a:ahLst/>
              <a:cxnLst/>
              <a:rect l="l" t="t" r="r" b="b"/>
              <a:pathLst>
                <a:path w="631" h="1153" extrusionOk="0">
                  <a:moveTo>
                    <a:pt x="448" y="1"/>
                  </a:moveTo>
                  <a:lnTo>
                    <a:pt x="0" y="1045"/>
                  </a:lnTo>
                  <a:cubicBezTo>
                    <a:pt x="112" y="1122"/>
                    <a:pt x="208" y="1153"/>
                    <a:pt x="287" y="1153"/>
                  </a:cubicBezTo>
                  <a:cubicBezTo>
                    <a:pt x="430" y="1153"/>
                    <a:pt x="521" y="1053"/>
                    <a:pt x="564" y="946"/>
                  </a:cubicBezTo>
                  <a:cubicBezTo>
                    <a:pt x="631" y="780"/>
                    <a:pt x="448" y="764"/>
                    <a:pt x="448" y="764"/>
                  </a:cubicBezTo>
                  <a:lnTo>
                    <a:pt x="44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 name="Google Shape;855;p43"/>
            <p:cNvSpPr/>
            <p:nvPr/>
          </p:nvSpPr>
          <p:spPr>
            <a:xfrm>
              <a:off x="2842318" y="2579480"/>
              <a:ext cx="66599" cy="119071"/>
            </a:xfrm>
            <a:custGeom>
              <a:avLst/>
              <a:gdLst/>
              <a:ahLst/>
              <a:cxnLst/>
              <a:rect l="l" t="t" r="r" b="b"/>
              <a:pathLst>
                <a:path w="693" h="1239" extrusionOk="0">
                  <a:moveTo>
                    <a:pt x="511" y="1"/>
                  </a:moveTo>
                  <a:cubicBezTo>
                    <a:pt x="490" y="1"/>
                    <a:pt x="469" y="14"/>
                    <a:pt x="467" y="42"/>
                  </a:cubicBezTo>
                  <a:lnTo>
                    <a:pt x="467" y="805"/>
                  </a:lnTo>
                  <a:cubicBezTo>
                    <a:pt x="467" y="827"/>
                    <a:pt x="485" y="846"/>
                    <a:pt x="507" y="849"/>
                  </a:cubicBezTo>
                  <a:cubicBezTo>
                    <a:pt x="524" y="850"/>
                    <a:pt x="573" y="861"/>
                    <a:pt x="590" y="891"/>
                  </a:cubicBezTo>
                  <a:cubicBezTo>
                    <a:pt x="602" y="909"/>
                    <a:pt x="600" y="937"/>
                    <a:pt x="587" y="972"/>
                  </a:cubicBezTo>
                  <a:cubicBezTo>
                    <a:pt x="567" y="1022"/>
                    <a:pt x="518" y="1111"/>
                    <a:pt x="419" y="1141"/>
                  </a:cubicBezTo>
                  <a:cubicBezTo>
                    <a:pt x="397" y="1148"/>
                    <a:pt x="374" y="1151"/>
                    <a:pt x="350" y="1151"/>
                  </a:cubicBezTo>
                  <a:cubicBezTo>
                    <a:pt x="273" y="1151"/>
                    <a:pt x="185" y="1118"/>
                    <a:pt x="88" y="1051"/>
                  </a:cubicBezTo>
                  <a:cubicBezTo>
                    <a:pt x="79" y="1046"/>
                    <a:pt x="71" y="1044"/>
                    <a:pt x="63" y="1044"/>
                  </a:cubicBezTo>
                  <a:cubicBezTo>
                    <a:pt x="26" y="1044"/>
                    <a:pt x="1" y="1096"/>
                    <a:pt x="39" y="1123"/>
                  </a:cubicBezTo>
                  <a:cubicBezTo>
                    <a:pt x="150" y="1200"/>
                    <a:pt x="255" y="1239"/>
                    <a:pt x="349" y="1239"/>
                  </a:cubicBezTo>
                  <a:cubicBezTo>
                    <a:pt x="381" y="1239"/>
                    <a:pt x="413" y="1234"/>
                    <a:pt x="445" y="1224"/>
                  </a:cubicBezTo>
                  <a:cubicBezTo>
                    <a:pt x="578" y="1183"/>
                    <a:pt x="642" y="1069"/>
                    <a:pt x="668" y="1003"/>
                  </a:cubicBezTo>
                  <a:cubicBezTo>
                    <a:pt x="693" y="942"/>
                    <a:pt x="693" y="891"/>
                    <a:pt x="665" y="846"/>
                  </a:cubicBezTo>
                  <a:cubicBezTo>
                    <a:pt x="637" y="800"/>
                    <a:pt x="589" y="779"/>
                    <a:pt x="554" y="770"/>
                  </a:cubicBezTo>
                  <a:lnTo>
                    <a:pt x="554" y="42"/>
                  </a:lnTo>
                  <a:cubicBezTo>
                    <a:pt x="553" y="14"/>
                    <a:pt x="532" y="1"/>
                    <a:pt x="51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0" name="Google Shape;856;p43"/>
            <p:cNvSpPr/>
            <p:nvPr/>
          </p:nvSpPr>
          <p:spPr>
            <a:xfrm>
              <a:off x="2775238" y="2567755"/>
              <a:ext cx="23930" cy="61217"/>
            </a:xfrm>
            <a:custGeom>
              <a:avLst/>
              <a:gdLst/>
              <a:ahLst/>
              <a:cxnLst/>
              <a:rect l="l" t="t" r="r" b="b"/>
              <a:pathLst>
                <a:path w="249" h="637" extrusionOk="0">
                  <a:moveTo>
                    <a:pt x="125" y="1"/>
                  </a:moveTo>
                  <a:cubicBezTo>
                    <a:pt x="56" y="1"/>
                    <a:pt x="0" y="143"/>
                    <a:pt x="0" y="319"/>
                  </a:cubicBezTo>
                  <a:cubicBezTo>
                    <a:pt x="0" y="494"/>
                    <a:pt x="56" y="636"/>
                    <a:pt x="125" y="636"/>
                  </a:cubicBezTo>
                  <a:cubicBezTo>
                    <a:pt x="193" y="636"/>
                    <a:pt x="249" y="494"/>
                    <a:pt x="249" y="319"/>
                  </a:cubicBezTo>
                  <a:cubicBezTo>
                    <a:pt x="249" y="143"/>
                    <a:pt x="193" y="1"/>
                    <a:pt x="12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 name="Google Shape;857;p43"/>
            <p:cNvSpPr/>
            <p:nvPr/>
          </p:nvSpPr>
          <p:spPr>
            <a:xfrm>
              <a:off x="2934383" y="2567755"/>
              <a:ext cx="24026" cy="61217"/>
            </a:xfrm>
            <a:custGeom>
              <a:avLst/>
              <a:gdLst/>
              <a:ahLst/>
              <a:cxnLst/>
              <a:rect l="l" t="t" r="r" b="b"/>
              <a:pathLst>
                <a:path w="250" h="637" extrusionOk="0">
                  <a:moveTo>
                    <a:pt x="124" y="1"/>
                  </a:moveTo>
                  <a:cubicBezTo>
                    <a:pt x="56" y="1"/>
                    <a:pt x="1" y="143"/>
                    <a:pt x="1" y="318"/>
                  </a:cubicBezTo>
                  <a:cubicBezTo>
                    <a:pt x="1" y="494"/>
                    <a:pt x="56" y="636"/>
                    <a:pt x="124" y="636"/>
                  </a:cubicBezTo>
                  <a:cubicBezTo>
                    <a:pt x="193" y="636"/>
                    <a:pt x="249" y="494"/>
                    <a:pt x="249" y="318"/>
                  </a:cubicBezTo>
                  <a:cubicBezTo>
                    <a:pt x="249" y="143"/>
                    <a:pt x="193" y="1"/>
                    <a:pt x="12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2" name="Google Shape;858;p43"/>
            <p:cNvSpPr/>
            <p:nvPr/>
          </p:nvSpPr>
          <p:spPr>
            <a:xfrm>
              <a:off x="2809739" y="2708449"/>
              <a:ext cx="135408" cy="29215"/>
            </a:xfrm>
            <a:custGeom>
              <a:avLst/>
              <a:gdLst/>
              <a:ahLst/>
              <a:cxnLst/>
              <a:rect l="l" t="t" r="r" b="b"/>
              <a:pathLst>
                <a:path w="1409" h="304" extrusionOk="0">
                  <a:moveTo>
                    <a:pt x="1408" y="0"/>
                  </a:moveTo>
                  <a:lnTo>
                    <a:pt x="0" y="28"/>
                  </a:lnTo>
                  <a:cubicBezTo>
                    <a:pt x="0" y="28"/>
                    <a:pt x="442" y="304"/>
                    <a:pt x="745" y="304"/>
                  </a:cubicBezTo>
                  <a:cubicBezTo>
                    <a:pt x="1049" y="304"/>
                    <a:pt x="1408" y="0"/>
                    <a:pt x="14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 name="Google Shape;859;p43"/>
            <p:cNvSpPr/>
            <p:nvPr/>
          </p:nvSpPr>
          <p:spPr>
            <a:xfrm>
              <a:off x="2803589" y="2704221"/>
              <a:ext cx="147421" cy="37576"/>
            </a:xfrm>
            <a:custGeom>
              <a:avLst/>
              <a:gdLst/>
              <a:ahLst/>
              <a:cxnLst/>
              <a:rect l="l" t="t" r="r" b="b"/>
              <a:pathLst>
                <a:path w="1534" h="391" extrusionOk="0">
                  <a:moveTo>
                    <a:pt x="1471" y="1"/>
                  </a:moveTo>
                  <a:cubicBezTo>
                    <a:pt x="1462" y="1"/>
                    <a:pt x="1452" y="4"/>
                    <a:pt x="1443" y="11"/>
                  </a:cubicBezTo>
                  <a:cubicBezTo>
                    <a:pt x="1440" y="14"/>
                    <a:pt x="1093" y="304"/>
                    <a:pt x="809" y="304"/>
                  </a:cubicBezTo>
                  <a:cubicBezTo>
                    <a:pt x="522" y="304"/>
                    <a:pt x="92" y="38"/>
                    <a:pt x="87" y="35"/>
                  </a:cubicBezTo>
                  <a:cubicBezTo>
                    <a:pt x="78" y="30"/>
                    <a:pt x="70" y="27"/>
                    <a:pt x="63" y="27"/>
                  </a:cubicBezTo>
                  <a:cubicBezTo>
                    <a:pt x="25" y="27"/>
                    <a:pt x="1" y="83"/>
                    <a:pt x="41" y="108"/>
                  </a:cubicBezTo>
                  <a:cubicBezTo>
                    <a:pt x="60" y="120"/>
                    <a:pt x="497" y="391"/>
                    <a:pt x="809" y="391"/>
                  </a:cubicBezTo>
                  <a:cubicBezTo>
                    <a:pt x="1125" y="391"/>
                    <a:pt x="1484" y="90"/>
                    <a:pt x="1500" y="78"/>
                  </a:cubicBezTo>
                  <a:cubicBezTo>
                    <a:pt x="1533" y="48"/>
                    <a:pt x="1506" y="1"/>
                    <a:pt x="147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4" name="Google Shape;860;p43"/>
            <p:cNvSpPr/>
            <p:nvPr/>
          </p:nvSpPr>
          <p:spPr>
            <a:xfrm>
              <a:off x="2759285" y="2529411"/>
              <a:ext cx="69098" cy="14704"/>
            </a:xfrm>
            <a:custGeom>
              <a:avLst/>
              <a:gdLst/>
              <a:ahLst/>
              <a:cxnLst/>
              <a:rect l="l" t="t" r="r" b="b"/>
              <a:pathLst>
                <a:path w="719" h="153" extrusionOk="0">
                  <a:moveTo>
                    <a:pt x="434" y="1"/>
                  </a:moveTo>
                  <a:cubicBezTo>
                    <a:pt x="182" y="1"/>
                    <a:pt x="0" y="152"/>
                    <a:pt x="0" y="152"/>
                  </a:cubicBezTo>
                  <a:lnTo>
                    <a:pt x="719" y="69"/>
                  </a:lnTo>
                  <a:cubicBezTo>
                    <a:pt x="618" y="19"/>
                    <a:pt x="522" y="1"/>
                    <a:pt x="4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5" name="Google Shape;861;p43"/>
            <p:cNvSpPr/>
            <p:nvPr/>
          </p:nvSpPr>
          <p:spPr>
            <a:xfrm>
              <a:off x="2753519" y="2525086"/>
              <a:ext cx="81303" cy="23161"/>
            </a:xfrm>
            <a:custGeom>
              <a:avLst/>
              <a:gdLst/>
              <a:ahLst/>
              <a:cxnLst/>
              <a:rect l="l" t="t" r="r" b="b"/>
              <a:pathLst>
                <a:path w="846" h="241" extrusionOk="0">
                  <a:moveTo>
                    <a:pt x="492" y="1"/>
                  </a:moveTo>
                  <a:cubicBezTo>
                    <a:pt x="231" y="1"/>
                    <a:pt x="43" y="154"/>
                    <a:pt x="33" y="163"/>
                  </a:cubicBezTo>
                  <a:cubicBezTo>
                    <a:pt x="1" y="189"/>
                    <a:pt x="20" y="240"/>
                    <a:pt x="60" y="240"/>
                  </a:cubicBezTo>
                  <a:cubicBezTo>
                    <a:pt x="70" y="240"/>
                    <a:pt x="81" y="237"/>
                    <a:pt x="89" y="230"/>
                  </a:cubicBezTo>
                  <a:cubicBezTo>
                    <a:pt x="98" y="222"/>
                    <a:pt x="264" y="88"/>
                    <a:pt x="493" y="88"/>
                  </a:cubicBezTo>
                  <a:cubicBezTo>
                    <a:pt x="575" y="88"/>
                    <a:pt x="665" y="105"/>
                    <a:pt x="759" y="152"/>
                  </a:cubicBezTo>
                  <a:cubicBezTo>
                    <a:pt x="767" y="157"/>
                    <a:pt x="775" y="159"/>
                    <a:pt x="782" y="159"/>
                  </a:cubicBezTo>
                  <a:cubicBezTo>
                    <a:pt x="822" y="159"/>
                    <a:pt x="845" y="96"/>
                    <a:pt x="798" y="75"/>
                  </a:cubicBezTo>
                  <a:cubicBezTo>
                    <a:pt x="690" y="21"/>
                    <a:pt x="586" y="1"/>
                    <a:pt x="49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6" name="Google Shape;862;p43"/>
            <p:cNvSpPr/>
            <p:nvPr/>
          </p:nvSpPr>
          <p:spPr>
            <a:xfrm>
              <a:off x="2910454" y="2526624"/>
              <a:ext cx="74383" cy="19989"/>
            </a:xfrm>
            <a:custGeom>
              <a:avLst/>
              <a:gdLst/>
              <a:ahLst/>
              <a:cxnLst/>
              <a:rect l="l" t="t" r="r" b="b"/>
              <a:pathLst>
                <a:path w="774" h="208" extrusionOk="0">
                  <a:moveTo>
                    <a:pt x="302" y="0"/>
                  </a:moveTo>
                  <a:cubicBezTo>
                    <a:pt x="106" y="0"/>
                    <a:pt x="1" y="126"/>
                    <a:pt x="1" y="126"/>
                  </a:cubicBezTo>
                  <a:lnTo>
                    <a:pt x="773" y="208"/>
                  </a:lnTo>
                  <a:cubicBezTo>
                    <a:pt x="583" y="49"/>
                    <a:pt x="425" y="0"/>
                    <a:pt x="3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7" name="Google Shape;863;p43"/>
            <p:cNvSpPr/>
            <p:nvPr/>
          </p:nvSpPr>
          <p:spPr>
            <a:xfrm>
              <a:off x="2904688" y="2522395"/>
              <a:ext cx="85820" cy="28446"/>
            </a:xfrm>
            <a:custGeom>
              <a:avLst/>
              <a:gdLst/>
              <a:ahLst/>
              <a:cxnLst/>
              <a:rect l="l" t="t" r="r" b="b"/>
              <a:pathLst>
                <a:path w="893" h="296" extrusionOk="0">
                  <a:moveTo>
                    <a:pt x="360" y="1"/>
                  </a:moveTo>
                  <a:cubicBezTo>
                    <a:pt x="319" y="1"/>
                    <a:pt x="283" y="6"/>
                    <a:pt x="251" y="13"/>
                  </a:cubicBezTo>
                  <a:cubicBezTo>
                    <a:pt x="165" y="33"/>
                    <a:pt x="88" y="78"/>
                    <a:pt x="28" y="141"/>
                  </a:cubicBezTo>
                  <a:cubicBezTo>
                    <a:pt x="0" y="175"/>
                    <a:pt x="30" y="214"/>
                    <a:pt x="62" y="214"/>
                  </a:cubicBezTo>
                  <a:cubicBezTo>
                    <a:pt x="74" y="214"/>
                    <a:pt x="85" y="209"/>
                    <a:pt x="95" y="198"/>
                  </a:cubicBezTo>
                  <a:cubicBezTo>
                    <a:pt x="142" y="147"/>
                    <a:pt x="204" y="113"/>
                    <a:pt x="272" y="97"/>
                  </a:cubicBezTo>
                  <a:cubicBezTo>
                    <a:pt x="300" y="91"/>
                    <a:pt x="330" y="87"/>
                    <a:pt x="361" y="87"/>
                  </a:cubicBezTo>
                  <a:cubicBezTo>
                    <a:pt x="497" y="87"/>
                    <a:pt x="649" y="154"/>
                    <a:pt x="806" y="286"/>
                  </a:cubicBezTo>
                  <a:cubicBezTo>
                    <a:pt x="814" y="292"/>
                    <a:pt x="824" y="296"/>
                    <a:pt x="834" y="296"/>
                  </a:cubicBezTo>
                  <a:cubicBezTo>
                    <a:pt x="874" y="296"/>
                    <a:pt x="893" y="246"/>
                    <a:pt x="862" y="219"/>
                  </a:cubicBezTo>
                  <a:cubicBezTo>
                    <a:pt x="657" y="49"/>
                    <a:pt x="487" y="1"/>
                    <a:pt x="36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8" name="Google Shape;864;p43"/>
            <p:cNvSpPr/>
            <p:nvPr/>
          </p:nvSpPr>
          <p:spPr>
            <a:xfrm>
              <a:off x="2695666" y="2339705"/>
              <a:ext cx="114170" cy="249386"/>
            </a:xfrm>
            <a:custGeom>
              <a:avLst/>
              <a:gdLst/>
              <a:ahLst/>
              <a:cxnLst/>
              <a:rect l="l" t="t" r="r" b="b"/>
              <a:pathLst>
                <a:path w="1188" h="2595" extrusionOk="0">
                  <a:moveTo>
                    <a:pt x="883" y="0"/>
                  </a:moveTo>
                  <a:cubicBezTo>
                    <a:pt x="579" y="0"/>
                    <a:pt x="0" y="166"/>
                    <a:pt x="0" y="938"/>
                  </a:cubicBezTo>
                  <a:cubicBezTo>
                    <a:pt x="0" y="1383"/>
                    <a:pt x="138" y="2595"/>
                    <a:pt x="138" y="2595"/>
                  </a:cubicBezTo>
                  <a:cubicBezTo>
                    <a:pt x="138" y="2595"/>
                    <a:pt x="249" y="1629"/>
                    <a:pt x="415" y="1518"/>
                  </a:cubicBezTo>
                  <a:cubicBezTo>
                    <a:pt x="579" y="1408"/>
                    <a:pt x="939" y="1187"/>
                    <a:pt x="1021" y="1132"/>
                  </a:cubicBezTo>
                  <a:cubicBezTo>
                    <a:pt x="1104" y="1076"/>
                    <a:pt x="1187" y="912"/>
                    <a:pt x="1187" y="912"/>
                  </a:cubicBezTo>
                  <a:cubicBezTo>
                    <a:pt x="1187" y="912"/>
                    <a:pt x="1187" y="0"/>
                    <a:pt x="88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9" name="Google Shape;865;p43"/>
            <p:cNvSpPr/>
            <p:nvPr/>
          </p:nvSpPr>
          <p:spPr>
            <a:xfrm>
              <a:off x="2691437" y="2335572"/>
              <a:ext cx="122531" cy="257747"/>
            </a:xfrm>
            <a:custGeom>
              <a:avLst/>
              <a:gdLst/>
              <a:ahLst/>
              <a:cxnLst/>
              <a:rect l="l" t="t" r="r" b="b"/>
              <a:pathLst>
                <a:path w="1275" h="2682" extrusionOk="0">
                  <a:moveTo>
                    <a:pt x="927" y="87"/>
                  </a:moveTo>
                  <a:cubicBezTo>
                    <a:pt x="1115" y="87"/>
                    <a:pt x="1186" y="608"/>
                    <a:pt x="1188" y="944"/>
                  </a:cubicBezTo>
                  <a:cubicBezTo>
                    <a:pt x="1162" y="994"/>
                    <a:pt x="1097" y="1102"/>
                    <a:pt x="1042" y="1139"/>
                  </a:cubicBezTo>
                  <a:cubicBezTo>
                    <a:pt x="1007" y="1161"/>
                    <a:pt x="926" y="1213"/>
                    <a:pt x="831" y="1272"/>
                  </a:cubicBezTo>
                  <a:cubicBezTo>
                    <a:pt x="698" y="1356"/>
                    <a:pt x="531" y="1460"/>
                    <a:pt x="434" y="1526"/>
                  </a:cubicBezTo>
                  <a:cubicBezTo>
                    <a:pt x="321" y="1601"/>
                    <a:pt x="237" y="1984"/>
                    <a:pt x="187" y="2285"/>
                  </a:cubicBezTo>
                  <a:cubicBezTo>
                    <a:pt x="147" y="1892"/>
                    <a:pt x="87" y="1271"/>
                    <a:pt x="87" y="982"/>
                  </a:cubicBezTo>
                  <a:cubicBezTo>
                    <a:pt x="87" y="113"/>
                    <a:pt x="841" y="87"/>
                    <a:pt x="927" y="87"/>
                  </a:cubicBezTo>
                  <a:close/>
                  <a:moveTo>
                    <a:pt x="927" y="0"/>
                  </a:moveTo>
                  <a:cubicBezTo>
                    <a:pt x="832" y="0"/>
                    <a:pt x="0" y="28"/>
                    <a:pt x="0" y="982"/>
                  </a:cubicBezTo>
                  <a:cubicBezTo>
                    <a:pt x="0" y="1424"/>
                    <a:pt x="133" y="2594"/>
                    <a:pt x="139" y="2643"/>
                  </a:cubicBezTo>
                  <a:cubicBezTo>
                    <a:pt x="141" y="2664"/>
                    <a:pt x="160" y="2681"/>
                    <a:pt x="182" y="2682"/>
                  </a:cubicBezTo>
                  <a:cubicBezTo>
                    <a:pt x="204" y="2681"/>
                    <a:pt x="222" y="2664"/>
                    <a:pt x="225" y="2643"/>
                  </a:cubicBezTo>
                  <a:cubicBezTo>
                    <a:pt x="267" y="2278"/>
                    <a:pt x="374" y="1670"/>
                    <a:pt x="482" y="1597"/>
                  </a:cubicBezTo>
                  <a:cubicBezTo>
                    <a:pt x="579" y="1533"/>
                    <a:pt x="744" y="1429"/>
                    <a:pt x="877" y="1346"/>
                  </a:cubicBezTo>
                  <a:cubicBezTo>
                    <a:pt x="973" y="1285"/>
                    <a:pt x="1055" y="1234"/>
                    <a:pt x="1090" y="1212"/>
                  </a:cubicBezTo>
                  <a:cubicBezTo>
                    <a:pt x="1179" y="1151"/>
                    <a:pt x="1261" y="992"/>
                    <a:pt x="1270" y="974"/>
                  </a:cubicBezTo>
                  <a:cubicBezTo>
                    <a:pt x="1273" y="968"/>
                    <a:pt x="1274" y="961"/>
                    <a:pt x="1274" y="955"/>
                  </a:cubicBezTo>
                  <a:cubicBezTo>
                    <a:pt x="1274" y="856"/>
                    <a:pt x="1265" y="0"/>
                    <a:pt x="92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0" name="Google Shape;866;p43"/>
            <p:cNvSpPr/>
            <p:nvPr/>
          </p:nvSpPr>
          <p:spPr>
            <a:xfrm>
              <a:off x="2766493" y="2276854"/>
              <a:ext cx="374704" cy="479936"/>
            </a:xfrm>
            <a:custGeom>
              <a:avLst/>
              <a:gdLst/>
              <a:ahLst/>
              <a:cxnLst/>
              <a:rect l="l" t="t" r="r" b="b"/>
              <a:pathLst>
                <a:path w="3899" h="4994" extrusionOk="0">
                  <a:moveTo>
                    <a:pt x="1475" y="0"/>
                  </a:moveTo>
                  <a:cubicBezTo>
                    <a:pt x="535" y="0"/>
                    <a:pt x="1" y="638"/>
                    <a:pt x="1" y="638"/>
                  </a:cubicBezTo>
                  <a:lnTo>
                    <a:pt x="284" y="1787"/>
                  </a:lnTo>
                  <a:cubicBezTo>
                    <a:pt x="284" y="1787"/>
                    <a:pt x="447" y="1663"/>
                    <a:pt x="767" y="1663"/>
                  </a:cubicBezTo>
                  <a:cubicBezTo>
                    <a:pt x="952" y="1663"/>
                    <a:pt x="1189" y="1704"/>
                    <a:pt x="1478" y="1835"/>
                  </a:cubicBezTo>
                  <a:cubicBezTo>
                    <a:pt x="2268" y="2192"/>
                    <a:pt x="2620" y="2723"/>
                    <a:pt x="2699" y="3221"/>
                  </a:cubicBezTo>
                  <a:cubicBezTo>
                    <a:pt x="2778" y="3721"/>
                    <a:pt x="2777" y="4993"/>
                    <a:pt x="2777" y="4993"/>
                  </a:cubicBezTo>
                  <a:cubicBezTo>
                    <a:pt x="2777" y="4993"/>
                    <a:pt x="3695" y="4586"/>
                    <a:pt x="3796" y="3134"/>
                  </a:cubicBezTo>
                  <a:cubicBezTo>
                    <a:pt x="3898" y="1682"/>
                    <a:pt x="3490" y="511"/>
                    <a:pt x="2140" y="103"/>
                  </a:cubicBezTo>
                  <a:cubicBezTo>
                    <a:pt x="1901" y="30"/>
                    <a:pt x="1679" y="0"/>
                    <a:pt x="147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1" name="Google Shape;867;p43"/>
            <p:cNvSpPr/>
            <p:nvPr/>
          </p:nvSpPr>
          <p:spPr>
            <a:xfrm>
              <a:off x="2762072" y="2272818"/>
              <a:ext cx="384698" cy="488105"/>
            </a:xfrm>
            <a:custGeom>
              <a:avLst/>
              <a:gdLst/>
              <a:ahLst/>
              <a:cxnLst/>
              <a:rect l="l" t="t" r="r" b="b"/>
              <a:pathLst>
                <a:path w="4003" h="5079" extrusionOk="0">
                  <a:moveTo>
                    <a:pt x="1526" y="87"/>
                  </a:moveTo>
                  <a:cubicBezTo>
                    <a:pt x="1724" y="87"/>
                    <a:pt x="1941" y="116"/>
                    <a:pt x="2174" y="187"/>
                  </a:cubicBezTo>
                  <a:cubicBezTo>
                    <a:pt x="3366" y="547"/>
                    <a:pt x="3913" y="1551"/>
                    <a:pt x="3799" y="3173"/>
                  </a:cubicBezTo>
                  <a:cubicBezTo>
                    <a:pt x="3715" y="4361"/>
                    <a:pt x="3069" y="4841"/>
                    <a:pt x="2867" y="4963"/>
                  </a:cubicBezTo>
                  <a:cubicBezTo>
                    <a:pt x="2865" y="4682"/>
                    <a:pt x="2856" y="3690"/>
                    <a:pt x="2787" y="3257"/>
                  </a:cubicBezTo>
                  <a:cubicBezTo>
                    <a:pt x="2733" y="2911"/>
                    <a:pt x="2499" y="2270"/>
                    <a:pt x="1542" y="1837"/>
                  </a:cubicBezTo>
                  <a:cubicBezTo>
                    <a:pt x="1245" y="1703"/>
                    <a:pt x="1001" y="1660"/>
                    <a:pt x="810" y="1660"/>
                  </a:cubicBezTo>
                  <a:cubicBezTo>
                    <a:pt x="584" y="1660"/>
                    <a:pt x="433" y="1720"/>
                    <a:pt x="359" y="1760"/>
                  </a:cubicBezTo>
                  <a:lnTo>
                    <a:pt x="95" y="692"/>
                  </a:lnTo>
                  <a:cubicBezTo>
                    <a:pt x="185" y="595"/>
                    <a:pt x="696" y="87"/>
                    <a:pt x="1526" y="87"/>
                  </a:cubicBezTo>
                  <a:close/>
                  <a:moveTo>
                    <a:pt x="1525" y="0"/>
                  </a:moveTo>
                  <a:cubicBezTo>
                    <a:pt x="572" y="0"/>
                    <a:pt x="20" y="644"/>
                    <a:pt x="14" y="652"/>
                  </a:cubicBezTo>
                  <a:cubicBezTo>
                    <a:pt x="5" y="662"/>
                    <a:pt x="1" y="677"/>
                    <a:pt x="5" y="690"/>
                  </a:cubicBezTo>
                  <a:lnTo>
                    <a:pt x="288" y="1839"/>
                  </a:lnTo>
                  <a:cubicBezTo>
                    <a:pt x="292" y="1852"/>
                    <a:pt x="302" y="1865"/>
                    <a:pt x="316" y="1869"/>
                  </a:cubicBezTo>
                  <a:cubicBezTo>
                    <a:pt x="321" y="1870"/>
                    <a:pt x="326" y="1871"/>
                    <a:pt x="331" y="1871"/>
                  </a:cubicBezTo>
                  <a:cubicBezTo>
                    <a:pt x="340" y="1871"/>
                    <a:pt x="349" y="1868"/>
                    <a:pt x="357" y="1862"/>
                  </a:cubicBezTo>
                  <a:cubicBezTo>
                    <a:pt x="359" y="1861"/>
                    <a:pt x="512" y="1749"/>
                    <a:pt x="811" y="1749"/>
                  </a:cubicBezTo>
                  <a:cubicBezTo>
                    <a:pt x="991" y="1749"/>
                    <a:pt x="1222" y="1789"/>
                    <a:pt x="1506" y="1917"/>
                  </a:cubicBezTo>
                  <a:cubicBezTo>
                    <a:pt x="2189" y="2225"/>
                    <a:pt x="2612" y="2706"/>
                    <a:pt x="2702" y="3270"/>
                  </a:cubicBezTo>
                  <a:cubicBezTo>
                    <a:pt x="2779" y="3759"/>
                    <a:pt x="2780" y="5022"/>
                    <a:pt x="2780" y="5035"/>
                  </a:cubicBezTo>
                  <a:cubicBezTo>
                    <a:pt x="2780" y="5050"/>
                    <a:pt x="2787" y="5064"/>
                    <a:pt x="2799" y="5071"/>
                  </a:cubicBezTo>
                  <a:cubicBezTo>
                    <a:pt x="2807" y="5076"/>
                    <a:pt x="2815" y="5078"/>
                    <a:pt x="2823" y="5078"/>
                  </a:cubicBezTo>
                  <a:cubicBezTo>
                    <a:pt x="2829" y="5078"/>
                    <a:pt x="2835" y="5077"/>
                    <a:pt x="2841" y="5075"/>
                  </a:cubicBezTo>
                  <a:cubicBezTo>
                    <a:pt x="2851" y="5071"/>
                    <a:pt x="3783" y="4640"/>
                    <a:pt x="3885" y="3179"/>
                  </a:cubicBezTo>
                  <a:cubicBezTo>
                    <a:pt x="4003" y="1512"/>
                    <a:pt x="3435" y="476"/>
                    <a:pt x="2199" y="104"/>
                  </a:cubicBezTo>
                  <a:cubicBezTo>
                    <a:pt x="1957" y="30"/>
                    <a:pt x="1732" y="0"/>
                    <a:pt x="152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2" name="Google Shape;868;p43"/>
            <p:cNvSpPr/>
            <p:nvPr/>
          </p:nvSpPr>
          <p:spPr>
            <a:xfrm>
              <a:off x="2542383" y="2932367"/>
              <a:ext cx="676369" cy="266300"/>
            </a:xfrm>
            <a:custGeom>
              <a:avLst/>
              <a:gdLst/>
              <a:ahLst/>
              <a:cxnLst/>
              <a:rect l="l" t="t" r="r" b="b"/>
              <a:pathLst>
                <a:path w="7038" h="2771" extrusionOk="0">
                  <a:moveTo>
                    <a:pt x="3302" y="1"/>
                  </a:moveTo>
                  <a:cubicBezTo>
                    <a:pt x="1975" y="1"/>
                    <a:pt x="564" y="892"/>
                    <a:pt x="0" y="1291"/>
                  </a:cubicBezTo>
                  <a:cubicBezTo>
                    <a:pt x="925" y="2238"/>
                    <a:pt x="2193" y="2771"/>
                    <a:pt x="3516" y="2771"/>
                  </a:cubicBezTo>
                  <a:cubicBezTo>
                    <a:pt x="3517" y="2771"/>
                    <a:pt x="3519" y="2771"/>
                    <a:pt x="3520" y="2771"/>
                  </a:cubicBezTo>
                  <a:cubicBezTo>
                    <a:pt x="4845" y="2770"/>
                    <a:pt x="6114" y="2233"/>
                    <a:pt x="7038" y="1285"/>
                  </a:cubicBezTo>
                  <a:cubicBezTo>
                    <a:pt x="6360" y="896"/>
                    <a:pt x="4751" y="55"/>
                    <a:pt x="3417" y="3"/>
                  </a:cubicBezTo>
                  <a:cubicBezTo>
                    <a:pt x="3378" y="1"/>
                    <a:pt x="3340" y="1"/>
                    <a:pt x="330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3" name="Google Shape;869;p43"/>
            <p:cNvSpPr/>
            <p:nvPr/>
          </p:nvSpPr>
          <p:spPr>
            <a:xfrm>
              <a:off x="2537578" y="2928139"/>
              <a:ext cx="686076" cy="274757"/>
            </a:xfrm>
            <a:custGeom>
              <a:avLst/>
              <a:gdLst/>
              <a:ahLst/>
              <a:cxnLst/>
              <a:rect l="l" t="t" r="r" b="b"/>
              <a:pathLst>
                <a:path w="7139" h="2859" extrusionOk="0">
                  <a:moveTo>
                    <a:pt x="3347" y="88"/>
                  </a:moveTo>
                  <a:cubicBezTo>
                    <a:pt x="3387" y="88"/>
                    <a:pt x="3426" y="89"/>
                    <a:pt x="3466" y="91"/>
                  </a:cubicBezTo>
                  <a:cubicBezTo>
                    <a:pt x="4767" y="142"/>
                    <a:pt x="6348" y="959"/>
                    <a:pt x="7017" y="1339"/>
                  </a:cubicBezTo>
                  <a:cubicBezTo>
                    <a:pt x="6095" y="2263"/>
                    <a:pt x="4870" y="2772"/>
                    <a:pt x="3566" y="2772"/>
                  </a:cubicBezTo>
                  <a:cubicBezTo>
                    <a:pt x="2261" y="2772"/>
                    <a:pt x="1039" y="2264"/>
                    <a:pt x="118" y="1341"/>
                  </a:cubicBezTo>
                  <a:cubicBezTo>
                    <a:pt x="697" y="936"/>
                    <a:pt x="2065" y="88"/>
                    <a:pt x="3347" y="88"/>
                  </a:cubicBezTo>
                  <a:close/>
                  <a:moveTo>
                    <a:pt x="3352" y="1"/>
                  </a:moveTo>
                  <a:cubicBezTo>
                    <a:pt x="2012" y="1"/>
                    <a:pt x="586" y="904"/>
                    <a:pt x="26" y="1299"/>
                  </a:cubicBezTo>
                  <a:cubicBezTo>
                    <a:pt x="3" y="1315"/>
                    <a:pt x="1" y="1346"/>
                    <a:pt x="19" y="1365"/>
                  </a:cubicBezTo>
                  <a:cubicBezTo>
                    <a:pt x="961" y="2328"/>
                    <a:pt x="2221" y="2859"/>
                    <a:pt x="3566" y="2859"/>
                  </a:cubicBezTo>
                  <a:cubicBezTo>
                    <a:pt x="4914" y="2859"/>
                    <a:pt x="6176" y="2326"/>
                    <a:pt x="7118" y="1359"/>
                  </a:cubicBezTo>
                  <a:cubicBezTo>
                    <a:pt x="7139" y="1338"/>
                    <a:pt x="7134" y="1305"/>
                    <a:pt x="7109" y="1291"/>
                  </a:cubicBezTo>
                  <a:cubicBezTo>
                    <a:pt x="6465" y="922"/>
                    <a:pt x="4822" y="57"/>
                    <a:pt x="3469" y="3"/>
                  </a:cubicBezTo>
                  <a:cubicBezTo>
                    <a:pt x="3430" y="1"/>
                    <a:pt x="3391" y="1"/>
                    <a:pt x="335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4" name="Google Shape;870;p43"/>
            <p:cNvSpPr/>
            <p:nvPr/>
          </p:nvSpPr>
          <p:spPr>
            <a:xfrm>
              <a:off x="2767262" y="2932367"/>
              <a:ext cx="209600" cy="266300"/>
            </a:xfrm>
            <a:custGeom>
              <a:avLst/>
              <a:gdLst/>
              <a:ahLst/>
              <a:cxnLst/>
              <a:rect l="l" t="t" r="r" b="b"/>
              <a:pathLst>
                <a:path w="2181" h="2771" extrusionOk="0">
                  <a:moveTo>
                    <a:pt x="962" y="1"/>
                  </a:moveTo>
                  <a:cubicBezTo>
                    <a:pt x="643" y="1"/>
                    <a:pt x="317" y="53"/>
                    <a:pt x="0" y="137"/>
                  </a:cubicBezTo>
                  <a:lnTo>
                    <a:pt x="0" y="2627"/>
                  </a:lnTo>
                  <a:cubicBezTo>
                    <a:pt x="387" y="2723"/>
                    <a:pt x="783" y="2771"/>
                    <a:pt x="1180" y="2771"/>
                  </a:cubicBezTo>
                  <a:cubicBezTo>
                    <a:pt x="1515" y="2771"/>
                    <a:pt x="1850" y="2736"/>
                    <a:pt x="2181" y="2667"/>
                  </a:cubicBezTo>
                  <a:lnTo>
                    <a:pt x="2181" y="190"/>
                  </a:lnTo>
                  <a:cubicBezTo>
                    <a:pt x="1808" y="88"/>
                    <a:pt x="1433" y="16"/>
                    <a:pt x="1077" y="3"/>
                  </a:cubicBezTo>
                  <a:cubicBezTo>
                    <a:pt x="1038" y="1"/>
                    <a:pt x="1000" y="1"/>
                    <a:pt x="96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5" name="Google Shape;871;p43"/>
            <p:cNvSpPr/>
            <p:nvPr/>
          </p:nvSpPr>
          <p:spPr>
            <a:xfrm>
              <a:off x="2763130" y="2928139"/>
              <a:ext cx="217960" cy="274757"/>
            </a:xfrm>
            <a:custGeom>
              <a:avLst/>
              <a:gdLst/>
              <a:ahLst/>
              <a:cxnLst/>
              <a:rect l="l" t="t" r="r" b="b"/>
              <a:pathLst>
                <a:path w="2268" h="2859" extrusionOk="0">
                  <a:moveTo>
                    <a:pt x="1010" y="88"/>
                  </a:moveTo>
                  <a:cubicBezTo>
                    <a:pt x="1046" y="88"/>
                    <a:pt x="1083" y="88"/>
                    <a:pt x="1119" y="90"/>
                  </a:cubicBezTo>
                  <a:cubicBezTo>
                    <a:pt x="1436" y="102"/>
                    <a:pt x="1793" y="162"/>
                    <a:pt x="2181" y="267"/>
                  </a:cubicBezTo>
                  <a:lnTo>
                    <a:pt x="2181" y="2676"/>
                  </a:lnTo>
                  <a:cubicBezTo>
                    <a:pt x="1864" y="2739"/>
                    <a:pt x="1544" y="2770"/>
                    <a:pt x="1223" y="2770"/>
                  </a:cubicBezTo>
                  <a:cubicBezTo>
                    <a:pt x="842" y="2770"/>
                    <a:pt x="460" y="2726"/>
                    <a:pt x="87" y="2638"/>
                  </a:cubicBezTo>
                  <a:lnTo>
                    <a:pt x="87" y="215"/>
                  </a:lnTo>
                  <a:cubicBezTo>
                    <a:pt x="414" y="130"/>
                    <a:pt x="723" y="88"/>
                    <a:pt x="1010" y="88"/>
                  </a:cubicBezTo>
                  <a:close/>
                  <a:moveTo>
                    <a:pt x="1013" y="1"/>
                  </a:moveTo>
                  <a:cubicBezTo>
                    <a:pt x="709" y="1"/>
                    <a:pt x="379" y="47"/>
                    <a:pt x="32" y="139"/>
                  </a:cubicBezTo>
                  <a:cubicBezTo>
                    <a:pt x="13" y="144"/>
                    <a:pt x="0" y="161"/>
                    <a:pt x="0" y="181"/>
                  </a:cubicBezTo>
                  <a:lnTo>
                    <a:pt x="0" y="2671"/>
                  </a:lnTo>
                  <a:cubicBezTo>
                    <a:pt x="0" y="2692"/>
                    <a:pt x="13" y="2709"/>
                    <a:pt x="33" y="2714"/>
                  </a:cubicBezTo>
                  <a:cubicBezTo>
                    <a:pt x="421" y="2809"/>
                    <a:pt x="819" y="2858"/>
                    <a:pt x="1219" y="2859"/>
                  </a:cubicBezTo>
                  <a:cubicBezTo>
                    <a:pt x="1559" y="2859"/>
                    <a:pt x="1899" y="2823"/>
                    <a:pt x="2233" y="2754"/>
                  </a:cubicBezTo>
                  <a:cubicBezTo>
                    <a:pt x="2253" y="2750"/>
                    <a:pt x="2268" y="2732"/>
                    <a:pt x="2268" y="2711"/>
                  </a:cubicBezTo>
                  <a:lnTo>
                    <a:pt x="2268" y="234"/>
                  </a:lnTo>
                  <a:cubicBezTo>
                    <a:pt x="2268" y="215"/>
                    <a:pt x="2254" y="197"/>
                    <a:pt x="2236" y="192"/>
                  </a:cubicBezTo>
                  <a:cubicBezTo>
                    <a:pt x="1829" y="80"/>
                    <a:pt x="1455" y="16"/>
                    <a:pt x="1122" y="3"/>
                  </a:cubicBezTo>
                  <a:cubicBezTo>
                    <a:pt x="1086" y="2"/>
                    <a:pt x="1050" y="1"/>
                    <a:pt x="101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6" name="Google Shape;872;p43"/>
            <p:cNvSpPr/>
            <p:nvPr/>
          </p:nvSpPr>
          <p:spPr>
            <a:xfrm>
              <a:off x="2740642" y="2878262"/>
              <a:ext cx="260149" cy="108788"/>
            </a:xfrm>
            <a:custGeom>
              <a:avLst/>
              <a:gdLst/>
              <a:ahLst/>
              <a:cxnLst/>
              <a:rect l="l" t="t" r="r" b="b"/>
              <a:pathLst>
                <a:path w="2707" h="1132" extrusionOk="0">
                  <a:moveTo>
                    <a:pt x="4" y="0"/>
                  </a:moveTo>
                  <a:cubicBezTo>
                    <a:pt x="3" y="0"/>
                    <a:pt x="1" y="1"/>
                    <a:pt x="1" y="2"/>
                  </a:cubicBezTo>
                  <a:lnTo>
                    <a:pt x="1" y="1129"/>
                  </a:lnTo>
                  <a:cubicBezTo>
                    <a:pt x="1" y="1131"/>
                    <a:pt x="3" y="1132"/>
                    <a:pt x="4" y="1132"/>
                  </a:cubicBezTo>
                  <a:lnTo>
                    <a:pt x="2704" y="1132"/>
                  </a:lnTo>
                  <a:cubicBezTo>
                    <a:pt x="2705" y="1132"/>
                    <a:pt x="2706" y="1131"/>
                    <a:pt x="2706" y="1129"/>
                  </a:cubicBezTo>
                  <a:lnTo>
                    <a:pt x="2706" y="2"/>
                  </a:lnTo>
                  <a:cubicBezTo>
                    <a:pt x="2706" y="1"/>
                    <a:pt x="2705" y="0"/>
                    <a:pt x="270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7" name="Google Shape;873;p43"/>
            <p:cNvSpPr/>
            <p:nvPr/>
          </p:nvSpPr>
          <p:spPr>
            <a:xfrm>
              <a:off x="2736509" y="2874129"/>
              <a:ext cx="268510" cy="117053"/>
            </a:xfrm>
            <a:custGeom>
              <a:avLst/>
              <a:gdLst/>
              <a:ahLst/>
              <a:cxnLst/>
              <a:rect l="l" t="t" r="r" b="b"/>
              <a:pathLst>
                <a:path w="2794" h="1218" extrusionOk="0">
                  <a:moveTo>
                    <a:pt x="2588" y="86"/>
                  </a:moveTo>
                  <a:cubicBezTo>
                    <a:pt x="2653" y="86"/>
                    <a:pt x="2706" y="139"/>
                    <a:pt x="2706" y="205"/>
                  </a:cubicBezTo>
                  <a:lnTo>
                    <a:pt x="2706" y="1013"/>
                  </a:lnTo>
                  <a:cubicBezTo>
                    <a:pt x="2706" y="1077"/>
                    <a:pt x="2653" y="1131"/>
                    <a:pt x="2588" y="1131"/>
                  </a:cubicBezTo>
                  <a:lnTo>
                    <a:pt x="207" y="1131"/>
                  </a:lnTo>
                  <a:cubicBezTo>
                    <a:pt x="141" y="1131"/>
                    <a:pt x="88" y="1077"/>
                    <a:pt x="88" y="1013"/>
                  </a:cubicBezTo>
                  <a:lnTo>
                    <a:pt x="88" y="205"/>
                  </a:lnTo>
                  <a:cubicBezTo>
                    <a:pt x="88" y="139"/>
                    <a:pt x="141" y="86"/>
                    <a:pt x="207" y="86"/>
                  </a:cubicBezTo>
                  <a:close/>
                  <a:moveTo>
                    <a:pt x="207" y="0"/>
                  </a:moveTo>
                  <a:cubicBezTo>
                    <a:pt x="93" y="0"/>
                    <a:pt x="1" y="92"/>
                    <a:pt x="1" y="205"/>
                  </a:cubicBezTo>
                  <a:lnTo>
                    <a:pt x="1" y="1013"/>
                  </a:lnTo>
                  <a:cubicBezTo>
                    <a:pt x="1" y="1127"/>
                    <a:pt x="93" y="1218"/>
                    <a:pt x="207" y="1218"/>
                  </a:cubicBezTo>
                  <a:lnTo>
                    <a:pt x="2588" y="1218"/>
                  </a:lnTo>
                  <a:cubicBezTo>
                    <a:pt x="2701" y="1218"/>
                    <a:pt x="2792" y="1127"/>
                    <a:pt x="2793" y="1013"/>
                  </a:cubicBezTo>
                  <a:lnTo>
                    <a:pt x="2793" y="205"/>
                  </a:lnTo>
                  <a:cubicBezTo>
                    <a:pt x="2793" y="92"/>
                    <a:pt x="2701" y="0"/>
                    <a:pt x="2588"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8" name="Google Shape;874;p43"/>
            <p:cNvSpPr/>
            <p:nvPr/>
          </p:nvSpPr>
          <p:spPr>
            <a:xfrm>
              <a:off x="2768223" y="2876436"/>
              <a:ext cx="8745" cy="82936"/>
            </a:xfrm>
            <a:custGeom>
              <a:avLst/>
              <a:gdLst/>
              <a:ahLst/>
              <a:cxnLst/>
              <a:rect l="l" t="t" r="r" b="b"/>
              <a:pathLst>
                <a:path w="91" h="863" extrusionOk="0">
                  <a:moveTo>
                    <a:pt x="46" y="1"/>
                  </a:moveTo>
                  <a:cubicBezTo>
                    <a:pt x="23" y="1"/>
                    <a:pt x="1" y="16"/>
                    <a:pt x="2" y="47"/>
                  </a:cubicBezTo>
                  <a:lnTo>
                    <a:pt x="2" y="819"/>
                  </a:lnTo>
                  <a:cubicBezTo>
                    <a:pt x="2" y="843"/>
                    <a:pt x="22" y="862"/>
                    <a:pt x="45" y="862"/>
                  </a:cubicBezTo>
                  <a:cubicBezTo>
                    <a:pt x="70" y="862"/>
                    <a:pt x="89" y="843"/>
                    <a:pt x="89" y="819"/>
                  </a:cubicBezTo>
                  <a:lnTo>
                    <a:pt x="89" y="47"/>
                  </a:lnTo>
                  <a:cubicBezTo>
                    <a:pt x="91" y="16"/>
                    <a:pt x="68" y="1"/>
                    <a:pt x="4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9" name="Google Shape;875;p43"/>
            <p:cNvSpPr/>
            <p:nvPr/>
          </p:nvSpPr>
          <p:spPr>
            <a:xfrm>
              <a:off x="2792345" y="2908726"/>
              <a:ext cx="8457" cy="77170"/>
            </a:xfrm>
            <a:custGeom>
              <a:avLst/>
              <a:gdLst/>
              <a:ahLst/>
              <a:cxnLst/>
              <a:rect l="l" t="t" r="r" b="b"/>
              <a:pathLst>
                <a:path w="88" h="803" extrusionOk="0">
                  <a:moveTo>
                    <a:pt x="44" y="1"/>
                  </a:moveTo>
                  <a:cubicBezTo>
                    <a:pt x="23" y="1"/>
                    <a:pt x="2" y="14"/>
                    <a:pt x="0" y="41"/>
                  </a:cubicBezTo>
                  <a:lnTo>
                    <a:pt x="0" y="759"/>
                  </a:lnTo>
                  <a:cubicBezTo>
                    <a:pt x="0" y="783"/>
                    <a:pt x="19" y="802"/>
                    <a:pt x="43" y="802"/>
                  </a:cubicBezTo>
                  <a:cubicBezTo>
                    <a:pt x="67" y="802"/>
                    <a:pt x="86" y="783"/>
                    <a:pt x="87" y="759"/>
                  </a:cubicBezTo>
                  <a:lnTo>
                    <a:pt x="87" y="41"/>
                  </a:lnTo>
                  <a:cubicBezTo>
                    <a:pt x="85" y="14"/>
                    <a:pt x="65" y="1"/>
                    <a:pt x="4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0" name="Google Shape;876;p43"/>
            <p:cNvSpPr/>
            <p:nvPr/>
          </p:nvSpPr>
          <p:spPr>
            <a:xfrm>
              <a:off x="2834726" y="2874129"/>
              <a:ext cx="8457" cy="74672"/>
            </a:xfrm>
            <a:custGeom>
              <a:avLst/>
              <a:gdLst/>
              <a:ahLst/>
              <a:cxnLst/>
              <a:rect l="l" t="t" r="r" b="b"/>
              <a:pathLst>
                <a:path w="88" h="777" extrusionOk="0">
                  <a:moveTo>
                    <a:pt x="44" y="0"/>
                  </a:moveTo>
                  <a:cubicBezTo>
                    <a:pt x="22" y="0"/>
                    <a:pt x="0" y="14"/>
                    <a:pt x="0" y="43"/>
                  </a:cubicBezTo>
                  <a:lnTo>
                    <a:pt x="0" y="734"/>
                  </a:lnTo>
                  <a:cubicBezTo>
                    <a:pt x="0" y="757"/>
                    <a:pt x="19" y="777"/>
                    <a:pt x="44" y="777"/>
                  </a:cubicBezTo>
                  <a:cubicBezTo>
                    <a:pt x="68" y="777"/>
                    <a:pt x="87" y="757"/>
                    <a:pt x="87" y="734"/>
                  </a:cubicBezTo>
                  <a:lnTo>
                    <a:pt x="87" y="43"/>
                  </a:lnTo>
                  <a:cubicBezTo>
                    <a:pt x="87" y="14"/>
                    <a:pt x="65" y="0"/>
                    <a:pt x="4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1" name="Google Shape;877;p43"/>
            <p:cNvSpPr/>
            <p:nvPr/>
          </p:nvSpPr>
          <p:spPr>
            <a:xfrm>
              <a:off x="2911511" y="2934770"/>
              <a:ext cx="8745" cy="56412"/>
            </a:xfrm>
            <a:custGeom>
              <a:avLst/>
              <a:gdLst/>
              <a:ahLst/>
              <a:cxnLst/>
              <a:rect l="l" t="t" r="r" b="b"/>
              <a:pathLst>
                <a:path w="91" h="587" extrusionOk="0">
                  <a:moveTo>
                    <a:pt x="45" y="0"/>
                  </a:moveTo>
                  <a:cubicBezTo>
                    <a:pt x="23" y="0"/>
                    <a:pt x="0" y="16"/>
                    <a:pt x="2" y="46"/>
                  </a:cubicBezTo>
                  <a:lnTo>
                    <a:pt x="2" y="544"/>
                  </a:lnTo>
                  <a:cubicBezTo>
                    <a:pt x="1" y="567"/>
                    <a:pt x="22" y="587"/>
                    <a:pt x="45" y="587"/>
                  </a:cubicBezTo>
                  <a:cubicBezTo>
                    <a:pt x="69" y="587"/>
                    <a:pt x="88" y="567"/>
                    <a:pt x="88" y="544"/>
                  </a:cubicBezTo>
                  <a:lnTo>
                    <a:pt x="88" y="46"/>
                  </a:lnTo>
                  <a:cubicBezTo>
                    <a:pt x="90" y="16"/>
                    <a:pt x="68" y="0"/>
                    <a:pt x="4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2" name="Google Shape;878;p43"/>
            <p:cNvSpPr/>
            <p:nvPr/>
          </p:nvSpPr>
          <p:spPr>
            <a:xfrm>
              <a:off x="552589" y="2999254"/>
              <a:ext cx="132525" cy="103598"/>
            </a:xfrm>
            <a:custGeom>
              <a:avLst/>
              <a:gdLst/>
              <a:ahLst/>
              <a:cxnLst/>
              <a:rect l="l" t="t" r="r" b="b"/>
              <a:pathLst>
                <a:path w="1379" h="1078" extrusionOk="0">
                  <a:moveTo>
                    <a:pt x="419" y="0"/>
                  </a:moveTo>
                  <a:cubicBezTo>
                    <a:pt x="403" y="0"/>
                    <a:pt x="387" y="2"/>
                    <a:pt x="371" y="4"/>
                  </a:cubicBezTo>
                  <a:cubicBezTo>
                    <a:pt x="133" y="35"/>
                    <a:pt x="1" y="274"/>
                    <a:pt x="55" y="498"/>
                  </a:cubicBezTo>
                  <a:cubicBezTo>
                    <a:pt x="109" y="727"/>
                    <a:pt x="344" y="897"/>
                    <a:pt x="548" y="986"/>
                  </a:cubicBezTo>
                  <a:cubicBezTo>
                    <a:pt x="738" y="1069"/>
                    <a:pt x="1149" y="1078"/>
                    <a:pt x="1307" y="1078"/>
                  </a:cubicBezTo>
                  <a:cubicBezTo>
                    <a:pt x="1348" y="1078"/>
                    <a:pt x="1372" y="1077"/>
                    <a:pt x="1372" y="1077"/>
                  </a:cubicBezTo>
                  <a:cubicBezTo>
                    <a:pt x="1378" y="1077"/>
                    <a:pt x="1247" y="694"/>
                    <a:pt x="1236" y="671"/>
                  </a:cubicBezTo>
                  <a:cubicBezTo>
                    <a:pt x="1114" y="415"/>
                    <a:pt x="740" y="0"/>
                    <a:pt x="41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3" name="Google Shape;879;p43"/>
            <p:cNvSpPr/>
            <p:nvPr/>
          </p:nvSpPr>
          <p:spPr>
            <a:xfrm>
              <a:off x="555568" y="2836265"/>
              <a:ext cx="822253" cy="992547"/>
            </a:xfrm>
            <a:custGeom>
              <a:avLst/>
              <a:gdLst/>
              <a:ahLst/>
              <a:cxnLst/>
              <a:rect l="l" t="t" r="r" b="b"/>
              <a:pathLst>
                <a:path w="8556" h="10328" extrusionOk="0">
                  <a:moveTo>
                    <a:pt x="1796" y="0"/>
                  </a:moveTo>
                  <a:cubicBezTo>
                    <a:pt x="1739" y="0"/>
                    <a:pt x="1682" y="13"/>
                    <a:pt x="1626" y="42"/>
                  </a:cubicBezTo>
                  <a:cubicBezTo>
                    <a:pt x="1330" y="196"/>
                    <a:pt x="1252" y="791"/>
                    <a:pt x="1301" y="1085"/>
                  </a:cubicBezTo>
                  <a:cubicBezTo>
                    <a:pt x="1305" y="1110"/>
                    <a:pt x="1416" y="1496"/>
                    <a:pt x="1422" y="1496"/>
                  </a:cubicBezTo>
                  <a:cubicBezTo>
                    <a:pt x="1422" y="1496"/>
                    <a:pt x="1422" y="1496"/>
                    <a:pt x="1422" y="1496"/>
                  </a:cubicBezTo>
                  <a:lnTo>
                    <a:pt x="1428" y="1492"/>
                  </a:lnTo>
                  <a:lnTo>
                    <a:pt x="1428" y="1492"/>
                  </a:lnTo>
                  <a:cubicBezTo>
                    <a:pt x="1415" y="1585"/>
                    <a:pt x="1402" y="1686"/>
                    <a:pt x="1390" y="1797"/>
                  </a:cubicBezTo>
                  <a:cubicBezTo>
                    <a:pt x="1370" y="2002"/>
                    <a:pt x="1349" y="2232"/>
                    <a:pt x="1343" y="2485"/>
                  </a:cubicBezTo>
                  <a:cubicBezTo>
                    <a:pt x="1337" y="2738"/>
                    <a:pt x="1336" y="3013"/>
                    <a:pt x="1362" y="3302"/>
                  </a:cubicBezTo>
                  <a:cubicBezTo>
                    <a:pt x="1388" y="3592"/>
                    <a:pt x="1430" y="3896"/>
                    <a:pt x="1514" y="4204"/>
                  </a:cubicBezTo>
                  <a:cubicBezTo>
                    <a:pt x="1515" y="4208"/>
                    <a:pt x="1516" y="4212"/>
                    <a:pt x="1517" y="4215"/>
                  </a:cubicBezTo>
                  <a:cubicBezTo>
                    <a:pt x="1465" y="4132"/>
                    <a:pt x="1310" y="3907"/>
                    <a:pt x="1297" y="3891"/>
                  </a:cubicBezTo>
                  <a:cubicBezTo>
                    <a:pt x="1133" y="3702"/>
                    <a:pt x="748" y="3446"/>
                    <a:pt x="447" y="3446"/>
                  </a:cubicBezTo>
                  <a:cubicBezTo>
                    <a:pt x="389" y="3446"/>
                    <a:pt x="335" y="3455"/>
                    <a:pt x="286" y="3476"/>
                  </a:cubicBezTo>
                  <a:cubicBezTo>
                    <a:pt x="65" y="3570"/>
                    <a:pt x="1" y="3834"/>
                    <a:pt x="111" y="4036"/>
                  </a:cubicBezTo>
                  <a:cubicBezTo>
                    <a:pt x="228" y="4242"/>
                    <a:pt x="499" y="4344"/>
                    <a:pt x="719" y="4376"/>
                  </a:cubicBezTo>
                  <a:cubicBezTo>
                    <a:pt x="745" y="4380"/>
                    <a:pt x="774" y="4382"/>
                    <a:pt x="805" y="4382"/>
                  </a:cubicBezTo>
                  <a:cubicBezTo>
                    <a:pt x="1071" y="4382"/>
                    <a:pt x="1493" y="4259"/>
                    <a:pt x="1530" y="4248"/>
                  </a:cubicBezTo>
                  <a:cubicBezTo>
                    <a:pt x="1616" y="4547"/>
                    <a:pt x="1722" y="4840"/>
                    <a:pt x="1846" y="5124"/>
                  </a:cubicBezTo>
                  <a:cubicBezTo>
                    <a:pt x="1919" y="5290"/>
                    <a:pt x="1996" y="5456"/>
                    <a:pt x="2076" y="5621"/>
                  </a:cubicBezTo>
                  <a:cubicBezTo>
                    <a:pt x="2029" y="5551"/>
                    <a:pt x="1986" y="5489"/>
                    <a:pt x="1978" y="5480"/>
                  </a:cubicBezTo>
                  <a:cubicBezTo>
                    <a:pt x="1815" y="5291"/>
                    <a:pt x="1429" y="5035"/>
                    <a:pt x="1128" y="5035"/>
                  </a:cubicBezTo>
                  <a:cubicBezTo>
                    <a:pt x="1071" y="5035"/>
                    <a:pt x="1017" y="5044"/>
                    <a:pt x="968" y="5065"/>
                  </a:cubicBezTo>
                  <a:cubicBezTo>
                    <a:pt x="747" y="5159"/>
                    <a:pt x="682" y="5423"/>
                    <a:pt x="794" y="5626"/>
                  </a:cubicBezTo>
                  <a:cubicBezTo>
                    <a:pt x="906" y="5831"/>
                    <a:pt x="1177" y="5934"/>
                    <a:pt x="1397" y="5965"/>
                  </a:cubicBezTo>
                  <a:cubicBezTo>
                    <a:pt x="1424" y="5969"/>
                    <a:pt x="1453" y="5971"/>
                    <a:pt x="1485" y="5971"/>
                  </a:cubicBezTo>
                  <a:cubicBezTo>
                    <a:pt x="1722" y="5971"/>
                    <a:pt x="2082" y="5874"/>
                    <a:pt x="2186" y="5845"/>
                  </a:cubicBezTo>
                  <a:cubicBezTo>
                    <a:pt x="2218" y="5908"/>
                    <a:pt x="2249" y="5970"/>
                    <a:pt x="2280" y="6034"/>
                  </a:cubicBezTo>
                  <a:cubicBezTo>
                    <a:pt x="2431" y="6335"/>
                    <a:pt x="2583" y="6635"/>
                    <a:pt x="2723" y="6932"/>
                  </a:cubicBezTo>
                  <a:cubicBezTo>
                    <a:pt x="2772" y="7038"/>
                    <a:pt x="2817" y="7143"/>
                    <a:pt x="2862" y="7248"/>
                  </a:cubicBezTo>
                  <a:cubicBezTo>
                    <a:pt x="2821" y="7187"/>
                    <a:pt x="2785" y="7135"/>
                    <a:pt x="2778" y="7128"/>
                  </a:cubicBezTo>
                  <a:cubicBezTo>
                    <a:pt x="2614" y="6939"/>
                    <a:pt x="2229" y="6682"/>
                    <a:pt x="1928" y="6682"/>
                  </a:cubicBezTo>
                  <a:cubicBezTo>
                    <a:pt x="1871" y="6682"/>
                    <a:pt x="1817" y="6692"/>
                    <a:pt x="1768" y="6712"/>
                  </a:cubicBezTo>
                  <a:cubicBezTo>
                    <a:pt x="1547" y="6806"/>
                    <a:pt x="1482" y="7070"/>
                    <a:pt x="1593" y="7273"/>
                  </a:cubicBezTo>
                  <a:cubicBezTo>
                    <a:pt x="1706" y="7479"/>
                    <a:pt x="1977" y="7581"/>
                    <a:pt x="2197" y="7613"/>
                  </a:cubicBezTo>
                  <a:cubicBezTo>
                    <a:pt x="2223" y="7616"/>
                    <a:pt x="2252" y="7618"/>
                    <a:pt x="2284" y="7618"/>
                  </a:cubicBezTo>
                  <a:cubicBezTo>
                    <a:pt x="2507" y="7618"/>
                    <a:pt x="2841" y="7531"/>
                    <a:pt x="2965" y="7498"/>
                  </a:cubicBezTo>
                  <a:cubicBezTo>
                    <a:pt x="3008" y="7607"/>
                    <a:pt x="3051" y="7716"/>
                    <a:pt x="3088" y="7824"/>
                  </a:cubicBezTo>
                  <a:cubicBezTo>
                    <a:pt x="3111" y="7898"/>
                    <a:pt x="3139" y="7968"/>
                    <a:pt x="3158" y="8043"/>
                  </a:cubicBezTo>
                  <a:cubicBezTo>
                    <a:pt x="3178" y="8119"/>
                    <a:pt x="3200" y="8193"/>
                    <a:pt x="3221" y="8265"/>
                  </a:cubicBezTo>
                  <a:cubicBezTo>
                    <a:pt x="3254" y="8408"/>
                    <a:pt x="3291" y="8555"/>
                    <a:pt x="3321" y="8694"/>
                  </a:cubicBezTo>
                  <a:cubicBezTo>
                    <a:pt x="3342" y="8791"/>
                    <a:pt x="3361" y="8884"/>
                    <a:pt x="3380" y="8978"/>
                  </a:cubicBezTo>
                  <a:cubicBezTo>
                    <a:pt x="3332" y="8872"/>
                    <a:pt x="3234" y="8669"/>
                    <a:pt x="3224" y="8652"/>
                  </a:cubicBezTo>
                  <a:cubicBezTo>
                    <a:pt x="3080" y="8424"/>
                    <a:pt x="2692" y="8078"/>
                    <a:pt x="2381" y="8078"/>
                  </a:cubicBezTo>
                  <a:cubicBezTo>
                    <a:pt x="2349" y="8078"/>
                    <a:pt x="2318" y="8082"/>
                    <a:pt x="2288" y="8089"/>
                  </a:cubicBezTo>
                  <a:cubicBezTo>
                    <a:pt x="2055" y="8149"/>
                    <a:pt x="1951" y="8401"/>
                    <a:pt x="2031" y="8616"/>
                  </a:cubicBezTo>
                  <a:cubicBezTo>
                    <a:pt x="2111" y="8837"/>
                    <a:pt x="2364" y="8980"/>
                    <a:pt x="2576" y="9044"/>
                  </a:cubicBezTo>
                  <a:cubicBezTo>
                    <a:pt x="2657" y="9069"/>
                    <a:pt x="2772" y="9077"/>
                    <a:pt x="2891" y="9077"/>
                  </a:cubicBezTo>
                  <a:cubicBezTo>
                    <a:pt x="3115" y="9077"/>
                    <a:pt x="3351" y="9047"/>
                    <a:pt x="3393" y="9042"/>
                  </a:cubicBezTo>
                  <a:cubicBezTo>
                    <a:pt x="3424" y="9197"/>
                    <a:pt x="3453" y="9348"/>
                    <a:pt x="3477" y="9490"/>
                  </a:cubicBezTo>
                  <a:cubicBezTo>
                    <a:pt x="3534" y="9805"/>
                    <a:pt x="3576" y="10088"/>
                    <a:pt x="3607" y="10327"/>
                  </a:cubicBezTo>
                  <a:lnTo>
                    <a:pt x="3825" y="10327"/>
                  </a:lnTo>
                  <a:cubicBezTo>
                    <a:pt x="3787" y="10080"/>
                    <a:pt x="3737" y="9785"/>
                    <a:pt x="3672" y="9454"/>
                  </a:cubicBezTo>
                  <a:cubicBezTo>
                    <a:pt x="3641" y="9297"/>
                    <a:pt x="3605" y="9129"/>
                    <a:pt x="3566" y="8958"/>
                  </a:cubicBezTo>
                  <a:cubicBezTo>
                    <a:pt x="3722" y="8896"/>
                    <a:pt x="3874" y="8824"/>
                    <a:pt x="4022" y="8743"/>
                  </a:cubicBezTo>
                  <a:cubicBezTo>
                    <a:pt x="4193" y="8928"/>
                    <a:pt x="4629" y="9144"/>
                    <a:pt x="4687" y="9172"/>
                  </a:cubicBezTo>
                  <a:cubicBezTo>
                    <a:pt x="4626" y="9318"/>
                    <a:pt x="4567" y="9460"/>
                    <a:pt x="4510" y="9593"/>
                  </a:cubicBezTo>
                  <a:cubicBezTo>
                    <a:pt x="4389" y="9871"/>
                    <a:pt x="4273" y="10117"/>
                    <a:pt x="4172" y="10327"/>
                  </a:cubicBezTo>
                  <a:lnTo>
                    <a:pt x="4408" y="10327"/>
                  </a:lnTo>
                  <a:cubicBezTo>
                    <a:pt x="4495" y="10134"/>
                    <a:pt x="4592" y="9914"/>
                    <a:pt x="4691" y="9669"/>
                  </a:cubicBezTo>
                  <a:cubicBezTo>
                    <a:pt x="4752" y="9521"/>
                    <a:pt x="4815" y="9361"/>
                    <a:pt x="4877" y="9197"/>
                  </a:cubicBezTo>
                  <a:cubicBezTo>
                    <a:pt x="4927" y="9207"/>
                    <a:pt x="5265" y="9276"/>
                    <a:pt x="5520" y="9276"/>
                  </a:cubicBezTo>
                  <a:cubicBezTo>
                    <a:pt x="5585" y="9276"/>
                    <a:pt x="5644" y="9272"/>
                    <a:pt x="5692" y="9261"/>
                  </a:cubicBezTo>
                  <a:cubicBezTo>
                    <a:pt x="5910" y="9212"/>
                    <a:pt x="6171" y="9089"/>
                    <a:pt x="6268" y="8875"/>
                  </a:cubicBezTo>
                  <a:cubicBezTo>
                    <a:pt x="6363" y="8666"/>
                    <a:pt x="6278" y="8407"/>
                    <a:pt x="6051" y="8330"/>
                  </a:cubicBezTo>
                  <a:cubicBezTo>
                    <a:pt x="6012" y="8317"/>
                    <a:pt x="5970" y="8311"/>
                    <a:pt x="5926" y="8311"/>
                  </a:cubicBezTo>
                  <a:cubicBezTo>
                    <a:pt x="5620" y="8311"/>
                    <a:pt x="5231" y="8612"/>
                    <a:pt x="5076" y="8822"/>
                  </a:cubicBezTo>
                  <a:cubicBezTo>
                    <a:pt x="5065" y="8836"/>
                    <a:pt x="4969" y="9002"/>
                    <a:pt x="4911" y="9108"/>
                  </a:cubicBezTo>
                  <a:cubicBezTo>
                    <a:pt x="4936" y="9040"/>
                    <a:pt x="4961" y="8976"/>
                    <a:pt x="4986" y="8906"/>
                  </a:cubicBezTo>
                  <a:cubicBezTo>
                    <a:pt x="5037" y="8768"/>
                    <a:pt x="5083" y="8630"/>
                    <a:pt x="5133" y="8480"/>
                  </a:cubicBezTo>
                  <a:cubicBezTo>
                    <a:pt x="5154" y="8408"/>
                    <a:pt x="5177" y="8334"/>
                    <a:pt x="5199" y="8260"/>
                  </a:cubicBezTo>
                  <a:cubicBezTo>
                    <a:pt x="5223" y="8187"/>
                    <a:pt x="5238" y="8107"/>
                    <a:pt x="5259" y="8030"/>
                  </a:cubicBezTo>
                  <a:cubicBezTo>
                    <a:pt x="5302" y="7849"/>
                    <a:pt x="5337" y="7665"/>
                    <a:pt x="5367" y="7478"/>
                  </a:cubicBezTo>
                  <a:cubicBezTo>
                    <a:pt x="5481" y="7519"/>
                    <a:pt x="5876" y="7657"/>
                    <a:pt x="6106" y="7657"/>
                  </a:cubicBezTo>
                  <a:cubicBezTo>
                    <a:pt x="6118" y="7657"/>
                    <a:pt x="6129" y="7656"/>
                    <a:pt x="6140" y="7656"/>
                  </a:cubicBezTo>
                  <a:cubicBezTo>
                    <a:pt x="6363" y="7639"/>
                    <a:pt x="6640" y="7558"/>
                    <a:pt x="6768" y="7361"/>
                  </a:cubicBezTo>
                  <a:cubicBezTo>
                    <a:pt x="6894" y="7168"/>
                    <a:pt x="6849" y="6900"/>
                    <a:pt x="6636" y="6789"/>
                  </a:cubicBezTo>
                  <a:cubicBezTo>
                    <a:pt x="6577" y="6759"/>
                    <a:pt x="6509" y="6746"/>
                    <a:pt x="6436" y="6746"/>
                  </a:cubicBezTo>
                  <a:cubicBezTo>
                    <a:pt x="6141" y="6746"/>
                    <a:pt x="5766" y="6960"/>
                    <a:pt x="5597" y="7128"/>
                  </a:cubicBezTo>
                  <a:cubicBezTo>
                    <a:pt x="5585" y="7141"/>
                    <a:pt x="5450" y="7309"/>
                    <a:pt x="5378" y="7402"/>
                  </a:cubicBezTo>
                  <a:cubicBezTo>
                    <a:pt x="5396" y="7289"/>
                    <a:pt x="5414" y="7178"/>
                    <a:pt x="5429" y="7063"/>
                  </a:cubicBezTo>
                  <a:cubicBezTo>
                    <a:pt x="5470" y="6733"/>
                    <a:pt x="5500" y="6397"/>
                    <a:pt x="5533" y="6063"/>
                  </a:cubicBezTo>
                  <a:cubicBezTo>
                    <a:pt x="5543" y="5960"/>
                    <a:pt x="5554" y="5858"/>
                    <a:pt x="5565" y="5756"/>
                  </a:cubicBezTo>
                  <a:cubicBezTo>
                    <a:pt x="5606" y="5770"/>
                    <a:pt x="6072" y="5944"/>
                    <a:pt x="6330" y="5944"/>
                  </a:cubicBezTo>
                  <a:cubicBezTo>
                    <a:pt x="6341" y="5944"/>
                    <a:pt x="6353" y="5944"/>
                    <a:pt x="6364" y="5943"/>
                  </a:cubicBezTo>
                  <a:cubicBezTo>
                    <a:pt x="6586" y="5927"/>
                    <a:pt x="6864" y="5846"/>
                    <a:pt x="6992" y="5648"/>
                  </a:cubicBezTo>
                  <a:cubicBezTo>
                    <a:pt x="7118" y="5456"/>
                    <a:pt x="7073" y="5187"/>
                    <a:pt x="6860" y="5076"/>
                  </a:cubicBezTo>
                  <a:cubicBezTo>
                    <a:pt x="6801" y="5046"/>
                    <a:pt x="6733" y="5033"/>
                    <a:pt x="6660" y="5033"/>
                  </a:cubicBezTo>
                  <a:cubicBezTo>
                    <a:pt x="6365" y="5033"/>
                    <a:pt x="5990" y="5247"/>
                    <a:pt x="5822" y="5416"/>
                  </a:cubicBezTo>
                  <a:cubicBezTo>
                    <a:pt x="5806" y="5431"/>
                    <a:pt x="5613" y="5673"/>
                    <a:pt x="5567" y="5736"/>
                  </a:cubicBezTo>
                  <a:cubicBezTo>
                    <a:pt x="5590" y="5511"/>
                    <a:pt x="5616" y="5287"/>
                    <a:pt x="5651" y="5067"/>
                  </a:cubicBezTo>
                  <a:cubicBezTo>
                    <a:pt x="5696" y="4770"/>
                    <a:pt x="5760" y="4477"/>
                    <a:pt x="5843" y="4187"/>
                  </a:cubicBezTo>
                  <a:cubicBezTo>
                    <a:pt x="5862" y="4195"/>
                    <a:pt x="6346" y="4378"/>
                    <a:pt x="6611" y="4378"/>
                  </a:cubicBezTo>
                  <a:cubicBezTo>
                    <a:pt x="6623" y="4378"/>
                    <a:pt x="6635" y="4377"/>
                    <a:pt x="6646" y="4376"/>
                  </a:cubicBezTo>
                  <a:cubicBezTo>
                    <a:pt x="6868" y="4361"/>
                    <a:pt x="7147" y="4279"/>
                    <a:pt x="7274" y="4083"/>
                  </a:cubicBezTo>
                  <a:cubicBezTo>
                    <a:pt x="7400" y="3889"/>
                    <a:pt x="7355" y="3620"/>
                    <a:pt x="7142" y="3511"/>
                  </a:cubicBezTo>
                  <a:cubicBezTo>
                    <a:pt x="7083" y="3480"/>
                    <a:pt x="7015" y="3467"/>
                    <a:pt x="6942" y="3467"/>
                  </a:cubicBezTo>
                  <a:cubicBezTo>
                    <a:pt x="6647" y="3467"/>
                    <a:pt x="6273" y="3681"/>
                    <a:pt x="6104" y="3849"/>
                  </a:cubicBezTo>
                  <a:cubicBezTo>
                    <a:pt x="6088" y="3866"/>
                    <a:pt x="5880" y="4126"/>
                    <a:pt x="5846" y="4176"/>
                  </a:cubicBezTo>
                  <a:cubicBezTo>
                    <a:pt x="5851" y="4158"/>
                    <a:pt x="5854" y="4141"/>
                    <a:pt x="5858" y="4125"/>
                  </a:cubicBezTo>
                  <a:cubicBezTo>
                    <a:pt x="5950" y="3825"/>
                    <a:pt x="6076" y="3547"/>
                    <a:pt x="6207" y="3292"/>
                  </a:cubicBezTo>
                  <a:cubicBezTo>
                    <a:pt x="6283" y="3143"/>
                    <a:pt x="6364" y="3005"/>
                    <a:pt x="6446" y="2873"/>
                  </a:cubicBezTo>
                  <a:cubicBezTo>
                    <a:pt x="6540" y="2921"/>
                    <a:pt x="6975" y="3132"/>
                    <a:pt x="7207" y="3141"/>
                  </a:cubicBezTo>
                  <a:cubicBezTo>
                    <a:pt x="7223" y="3142"/>
                    <a:pt x="7240" y="3142"/>
                    <a:pt x="7257" y="3142"/>
                  </a:cubicBezTo>
                  <a:cubicBezTo>
                    <a:pt x="7470" y="3142"/>
                    <a:pt x="7725" y="3086"/>
                    <a:pt x="7863" y="2918"/>
                  </a:cubicBezTo>
                  <a:cubicBezTo>
                    <a:pt x="8009" y="2740"/>
                    <a:pt x="7994" y="2468"/>
                    <a:pt x="7794" y="2335"/>
                  </a:cubicBezTo>
                  <a:cubicBezTo>
                    <a:pt x="7721" y="2286"/>
                    <a:pt x="7627" y="2266"/>
                    <a:pt x="7525" y="2266"/>
                  </a:cubicBezTo>
                  <a:cubicBezTo>
                    <a:pt x="7243" y="2266"/>
                    <a:pt x="6896" y="2421"/>
                    <a:pt x="6725" y="2558"/>
                  </a:cubicBezTo>
                  <a:cubicBezTo>
                    <a:pt x="6713" y="2567"/>
                    <a:pt x="6595" y="2685"/>
                    <a:pt x="6511" y="2771"/>
                  </a:cubicBezTo>
                  <a:cubicBezTo>
                    <a:pt x="6549" y="2712"/>
                    <a:pt x="6587" y="2650"/>
                    <a:pt x="6624" y="2594"/>
                  </a:cubicBezTo>
                  <a:cubicBezTo>
                    <a:pt x="6763" y="2384"/>
                    <a:pt x="6904" y="2201"/>
                    <a:pt x="7030" y="2039"/>
                  </a:cubicBezTo>
                  <a:cubicBezTo>
                    <a:pt x="7102" y="1948"/>
                    <a:pt x="7169" y="1866"/>
                    <a:pt x="7232" y="1792"/>
                  </a:cubicBezTo>
                  <a:cubicBezTo>
                    <a:pt x="7350" y="1790"/>
                    <a:pt x="7821" y="1775"/>
                    <a:pt x="8028" y="1678"/>
                  </a:cubicBezTo>
                  <a:cubicBezTo>
                    <a:pt x="8229" y="1584"/>
                    <a:pt x="8459" y="1407"/>
                    <a:pt x="8507" y="1178"/>
                  </a:cubicBezTo>
                  <a:cubicBezTo>
                    <a:pt x="8555" y="952"/>
                    <a:pt x="8416" y="717"/>
                    <a:pt x="8178" y="692"/>
                  </a:cubicBezTo>
                  <a:cubicBezTo>
                    <a:pt x="8165" y="690"/>
                    <a:pt x="8153" y="690"/>
                    <a:pt x="8140" y="690"/>
                  </a:cubicBezTo>
                  <a:cubicBezTo>
                    <a:pt x="7817" y="690"/>
                    <a:pt x="7448" y="1120"/>
                    <a:pt x="7332" y="1382"/>
                  </a:cubicBezTo>
                  <a:cubicBezTo>
                    <a:pt x="7322" y="1406"/>
                    <a:pt x="7200" y="1792"/>
                    <a:pt x="7206" y="1792"/>
                  </a:cubicBezTo>
                  <a:lnTo>
                    <a:pt x="7213" y="1792"/>
                  </a:lnTo>
                  <a:cubicBezTo>
                    <a:pt x="7151" y="1862"/>
                    <a:pt x="7084" y="1939"/>
                    <a:pt x="7013" y="2025"/>
                  </a:cubicBezTo>
                  <a:cubicBezTo>
                    <a:pt x="6884" y="2185"/>
                    <a:pt x="6738" y="2366"/>
                    <a:pt x="6594" y="2573"/>
                  </a:cubicBezTo>
                  <a:cubicBezTo>
                    <a:pt x="6450" y="2781"/>
                    <a:pt x="6297" y="3009"/>
                    <a:pt x="6159" y="3265"/>
                  </a:cubicBezTo>
                  <a:cubicBezTo>
                    <a:pt x="6021" y="3521"/>
                    <a:pt x="5888" y="3798"/>
                    <a:pt x="5788" y="4101"/>
                  </a:cubicBezTo>
                  <a:cubicBezTo>
                    <a:pt x="5787" y="4104"/>
                    <a:pt x="5787" y="4108"/>
                    <a:pt x="5785" y="4111"/>
                  </a:cubicBezTo>
                  <a:cubicBezTo>
                    <a:pt x="5787" y="4014"/>
                    <a:pt x="5783" y="3741"/>
                    <a:pt x="5780" y="3720"/>
                  </a:cubicBezTo>
                  <a:cubicBezTo>
                    <a:pt x="5742" y="3425"/>
                    <a:pt x="5494" y="2877"/>
                    <a:pt x="5167" y="2817"/>
                  </a:cubicBezTo>
                  <a:cubicBezTo>
                    <a:pt x="5143" y="2813"/>
                    <a:pt x="5120" y="2810"/>
                    <a:pt x="5097" y="2810"/>
                  </a:cubicBezTo>
                  <a:cubicBezTo>
                    <a:pt x="4892" y="2810"/>
                    <a:pt x="4729" y="2981"/>
                    <a:pt x="4711" y="3187"/>
                  </a:cubicBezTo>
                  <a:cubicBezTo>
                    <a:pt x="4693" y="3422"/>
                    <a:pt x="4863" y="3656"/>
                    <a:pt x="5029" y="3804"/>
                  </a:cubicBezTo>
                  <a:cubicBezTo>
                    <a:pt x="5215" y="3971"/>
                    <a:pt x="5735" y="4133"/>
                    <a:pt x="5775" y="4146"/>
                  </a:cubicBezTo>
                  <a:cubicBezTo>
                    <a:pt x="5682" y="4443"/>
                    <a:pt x="5609" y="4745"/>
                    <a:pt x="5557" y="5052"/>
                  </a:cubicBezTo>
                  <a:cubicBezTo>
                    <a:pt x="5525" y="5230"/>
                    <a:pt x="5498" y="5410"/>
                    <a:pt x="5474" y="5592"/>
                  </a:cubicBezTo>
                  <a:cubicBezTo>
                    <a:pt x="5473" y="5507"/>
                    <a:pt x="5471" y="5431"/>
                    <a:pt x="5470" y="5421"/>
                  </a:cubicBezTo>
                  <a:cubicBezTo>
                    <a:pt x="5431" y="5126"/>
                    <a:pt x="5184" y="4578"/>
                    <a:pt x="4856" y="4518"/>
                  </a:cubicBezTo>
                  <a:cubicBezTo>
                    <a:pt x="4832" y="4513"/>
                    <a:pt x="4809" y="4511"/>
                    <a:pt x="4786" y="4511"/>
                  </a:cubicBezTo>
                  <a:cubicBezTo>
                    <a:pt x="4581" y="4511"/>
                    <a:pt x="4418" y="4682"/>
                    <a:pt x="4400" y="4889"/>
                  </a:cubicBezTo>
                  <a:cubicBezTo>
                    <a:pt x="4381" y="5123"/>
                    <a:pt x="4552" y="5358"/>
                    <a:pt x="4717" y="5506"/>
                  </a:cubicBezTo>
                  <a:cubicBezTo>
                    <a:pt x="4885" y="5656"/>
                    <a:pt x="5325" y="5803"/>
                    <a:pt x="5442" y="5839"/>
                  </a:cubicBezTo>
                  <a:cubicBezTo>
                    <a:pt x="5433" y="5910"/>
                    <a:pt x="5423" y="5979"/>
                    <a:pt x="5415" y="6049"/>
                  </a:cubicBezTo>
                  <a:cubicBezTo>
                    <a:pt x="5375" y="6383"/>
                    <a:pt x="5338" y="6717"/>
                    <a:pt x="5289" y="7044"/>
                  </a:cubicBezTo>
                  <a:cubicBezTo>
                    <a:pt x="5273" y="7158"/>
                    <a:pt x="5252" y="7271"/>
                    <a:pt x="5231" y="7383"/>
                  </a:cubicBezTo>
                  <a:cubicBezTo>
                    <a:pt x="5230" y="7309"/>
                    <a:pt x="5229" y="7245"/>
                    <a:pt x="5227" y="7236"/>
                  </a:cubicBezTo>
                  <a:cubicBezTo>
                    <a:pt x="5189" y="6941"/>
                    <a:pt x="4942" y="6393"/>
                    <a:pt x="4614" y="6333"/>
                  </a:cubicBezTo>
                  <a:cubicBezTo>
                    <a:pt x="4591" y="6328"/>
                    <a:pt x="4567" y="6326"/>
                    <a:pt x="4544" y="6326"/>
                  </a:cubicBezTo>
                  <a:cubicBezTo>
                    <a:pt x="4340" y="6326"/>
                    <a:pt x="4176" y="6497"/>
                    <a:pt x="4159" y="6704"/>
                  </a:cubicBezTo>
                  <a:cubicBezTo>
                    <a:pt x="4140" y="6938"/>
                    <a:pt x="4310" y="7173"/>
                    <a:pt x="4476" y="7321"/>
                  </a:cubicBezTo>
                  <a:cubicBezTo>
                    <a:pt x="4637" y="7464"/>
                    <a:pt x="5041" y="7603"/>
                    <a:pt x="5179" y="7648"/>
                  </a:cubicBezTo>
                  <a:cubicBezTo>
                    <a:pt x="5155" y="7763"/>
                    <a:pt x="5131" y="7879"/>
                    <a:pt x="5102" y="7988"/>
                  </a:cubicBezTo>
                  <a:cubicBezTo>
                    <a:pt x="5082" y="8063"/>
                    <a:pt x="5066" y="8137"/>
                    <a:pt x="5041" y="8211"/>
                  </a:cubicBezTo>
                  <a:cubicBezTo>
                    <a:pt x="5015" y="8285"/>
                    <a:pt x="4993" y="8358"/>
                    <a:pt x="4969" y="8430"/>
                  </a:cubicBezTo>
                  <a:cubicBezTo>
                    <a:pt x="4919" y="8567"/>
                    <a:pt x="4869" y="8710"/>
                    <a:pt x="4816" y="8843"/>
                  </a:cubicBezTo>
                  <a:cubicBezTo>
                    <a:pt x="4781" y="8936"/>
                    <a:pt x="4745" y="9024"/>
                    <a:pt x="4709" y="9112"/>
                  </a:cubicBezTo>
                  <a:cubicBezTo>
                    <a:pt x="4728" y="8997"/>
                    <a:pt x="4758" y="8773"/>
                    <a:pt x="4758" y="8754"/>
                  </a:cubicBezTo>
                  <a:cubicBezTo>
                    <a:pt x="4763" y="8556"/>
                    <a:pt x="4693" y="8234"/>
                    <a:pt x="4553" y="8009"/>
                  </a:cubicBezTo>
                  <a:cubicBezTo>
                    <a:pt x="4554" y="7979"/>
                    <a:pt x="4552" y="7950"/>
                    <a:pt x="4548" y="7921"/>
                  </a:cubicBezTo>
                  <a:cubicBezTo>
                    <a:pt x="4516" y="7725"/>
                    <a:pt x="4354" y="7573"/>
                    <a:pt x="4162" y="7573"/>
                  </a:cubicBezTo>
                  <a:cubicBezTo>
                    <a:pt x="4130" y="7573"/>
                    <a:pt x="4098" y="7577"/>
                    <a:pt x="4066" y="7586"/>
                  </a:cubicBezTo>
                  <a:cubicBezTo>
                    <a:pt x="3743" y="7672"/>
                    <a:pt x="3539" y="8238"/>
                    <a:pt x="3523" y="8535"/>
                  </a:cubicBezTo>
                  <a:cubicBezTo>
                    <a:pt x="3522" y="8552"/>
                    <a:pt x="3535" y="8743"/>
                    <a:pt x="3544" y="8864"/>
                  </a:cubicBezTo>
                  <a:cubicBezTo>
                    <a:pt x="3528" y="8794"/>
                    <a:pt x="3512" y="8726"/>
                    <a:pt x="3495" y="8654"/>
                  </a:cubicBezTo>
                  <a:cubicBezTo>
                    <a:pt x="3461" y="8512"/>
                    <a:pt x="3423" y="8371"/>
                    <a:pt x="3383" y="8218"/>
                  </a:cubicBezTo>
                  <a:lnTo>
                    <a:pt x="3317" y="7998"/>
                  </a:lnTo>
                  <a:cubicBezTo>
                    <a:pt x="3295" y="7924"/>
                    <a:pt x="3265" y="7848"/>
                    <a:pt x="3239" y="7772"/>
                  </a:cubicBezTo>
                  <a:cubicBezTo>
                    <a:pt x="3175" y="7598"/>
                    <a:pt x="3102" y="7425"/>
                    <a:pt x="3024" y="7253"/>
                  </a:cubicBezTo>
                  <a:cubicBezTo>
                    <a:pt x="3149" y="7223"/>
                    <a:pt x="3590" y="7110"/>
                    <a:pt x="3767" y="6974"/>
                  </a:cubicBezTo>
                  <a:cubicBezTo>
                    <a:pt x="3944" y="6838"/>
                    <a:pt x="4130" y="6617"/>
                    <a:pt x="4129" y="6382"/>
                  </a:cubicBezTo>
                  <a:cubicBezTo>
                    <a:pt x="4127" y="6165"/>
                    <a:pt x="3964" y="5976"/>
                    <a:pt x="3746" y="5976"/>
                  </a:cubicBezTo>
                  <a:cubicBezTo>
                    <a:pt x="3732" y="5976"/>
                    <a:pt x="3718" y="5977"/>
                    <a:pt x="3704" y="5979"/>
                  </a:cubicBezTo>
                  <a:cubicBezTo>
                    <a:pt x="3372" y="6014"/>
                    <a:pt x="3084" y="6542"/>
                    <a:pt x="3024" y="6833"/>
                  </a:cubicBezTo>
                  <a:cubicBezTo>
                    <a:pt x="3020" y="6851"/>
                    <a:pt x="3001" y="7065"/>
                    <a:pt x="2992" y="7183"/>
                  </a:cubicBezTo>
                  <a:cubicBezTo>
                    <a:pt x="2945" y="7080"/>
                    <a:pt x="2898" y="6976"/>
                    <a:pt x="2847" y="6873"/>
                  </a:cubicBezTo>
                  <a:cubicBezTo>
                    <a:pt x="2699" y="6574"/>
                    <a:pt x="2540" y="6277"/>
                    <a:pt x="2383" y="5980"/>
                  </a:cubicBezTo>
                  <a:cubicBezTo>
                    <a:pt x="2333" y="5889"/>
                    <a:pt x="2286" y="5798"/>
                    <a:pt x="2239" y="5706"/>
                  </a:cubicBezTo>
                  <a:cubicBezTo>
                    <a:pt x="2283" y="5696"/>
                    <a:pt x="2811" y="5574"/>
                    <a:pt x="3010" y="5422"/>
                  </a:cubicBezTo>
                  <a:cubicBezTo>
                    <a:pt x="3186" y="5287"/>
                    <a:pt x="3373" y="5065"/>
                    <a:pt x="3371" y="4830"/>
                  </a:cubicBezTo>
                  <a:cubicBezTo>
                    <a:pt x="3370" y="4613"/>
                    <a:pt x="3206" y="4424"/>
                    <a:pt x="2988" y="4424"/>
                  </a:cubicBezTo>
                  <a:cubicBezTo>
                    <a:pt x="2974" y="4424"/>
                    <a:pt x="2960" y="4425"/>
                    <a:pt x="2945" y="4426"/>
                  </a:cubicBezTo>
                  <a:cubicBezTo>
                    <a:pt x="2614" y="4462"/>
                    <a:pt x="2326" y="4990"/>
                    <a:pt x="2266" y="5282"/>
                  </a:cubicBezTo>
                  <a:cubicBezTo>
                    <a:pt x="2262" y="5303"/>
                    <a:pt x="2234" y="5611"/>
                    <a:pt x="2231" y="5690"/>
                  </a:cubicBezTo>
                  <a:cubicBezTo>
                    <a:pt x="2127" y="5490"/>
                    <a:pt x="2024" y="5288"/>
                    <a:pt x="1931" y="5085"/>
                  </a:cubicBezTo>
                  <a:cubicBezTo>
                    <a:pt x="1804" y="4813"/>
                    <a:pt x="1696" y="4532"/>
                    <a:pt x="1606" y="4245"/>
                  </a:cubicBezTo>
                  <a:cubicBezTo>
                    <a:pt x="1627" y="4241"/>
                    <a:pt x="2178" y="4115"/>
                    <a:pt x="2381" y="3960"/>
                  </a:cubicBezTo>
                  <a:cubicBezTo>
                    <a:pt x="2558" y="3825"/>
                    <a:pt x="2745" y="3603"/>
                    <a:pt x="2743" y="3367"/>
                  </a:cubicBezTo>
                  <a:cubicBezTo>
                    <a:pt x="2741" y="3151"/>
                    <a:pt x="2577" y="2962"/>
                    <a:pt x="2360" y="2962"/>
                  </a:cubicBezTo>
                  <a:cubicBezTo>
                    <a:pt x="2346" y="2962"/>
                    <a:pt x="2331" y="2963"/>
                    <a:pt x="2317" y="2964"/>
                  </a:cubicBezTo>
                  <a:cubicBezTo>
                    <a:pt x="1986" y="3000"/>
                    <a:pt x="1698" y="3528"/>
                    <a:pt x="1638" y="3820"/>
                  </a:cubicBezTo>
                  <a:cubicBezTo>
                    <a:pt x="1634" y="3842"/>
                    <a:pt x="1603" y="4174"/>
                    <a:pt x="1602" y="4234"/>
                  </a:cubicBezTo>
                  <a:cubicBezTo>
                    <a:pt x="1597" y="4218"/>
                    <a:pt x="1590" y="4200"/>
                    <a:pt x="1586" y="4184"/>
                  </a:cubicBezTo>
                  <a:cubicBezTo>
                    <a:pt x="1496" y="3884"/>
                    <a:pt x="1448" y="3582"/>
                    <a:pt x="1417" y="3297"/>
                  </a:cubicBezTo>
                  <a:cubicBezTo>
                    <a:pt x="1398" y="3131"/>
                    <a:pt x="1389" y="2973"/>
                    <a:pt x="1385" y="2817"/>
                  </a:cubicBezTo>
                  <a:cubicBezTo>
                    <a:pt x="1489" y="2805"/>
                    <a:pt x="1969" y="2740"/>
                    <a:pt x="2167" y="2621"/>
                  </a:cubicBezTo>
                  <a:cubicBezTo>
                    <a:pt x="2357" y="2505"/>
                    <a:pt x="2568" y="2305"/>
                    <a:pt x="2591" y="2072"/>
                  </a:cubicBezTo>
                  <a:cubicBezTo>
                    <a:pt x="2615" y="1843"/>
                    <a:pt x="2452" y="1624"/>
                    <a:pt x="2213" y="1624"/>
                  </a:cubicBezTo>
                  <a:cubicBezTo>
                    <a:pt x="1879" y="1624"/>
                    <a:pt x="1535" y="2116"/>
                    <a:pt x="1444" y="2400"/>
                  </a:cubicBezTo>
                  <a:cubicBezTo>
                    <a:pt x="1439" y="2415"/>
                    <a:pt x="1405" y="2578"/>
                    <a:pt x="1383" y="2695"/>
                  </a:cubicBezTo>
                  <a:cubicBezTo>
                    <a:pt x="1382" y="2626"/>
                    <a:pt x="1379" y="2553"/>
                    <a:pt x="1380" y="2487"/>
                  </a:cubicBezTo>
                  <a:cubicBezTo>
                    <a:pt x="1380" y="2234"/>
                    <a:pt x="1396" y="2004"/>
                    <a:pt x="1412" y="1799"/>
                  </a:cubicBezTo>
                  <a:cubicBezTo>
                    <a:pt x="1422" y="1683"/>
                    <a:pt x="1433" y="1578"/>
                    <a:pt x="1444" y="1481"/>
                  </a:cubicBezTo>
                  <a:cubicBezTo>
                    <a:pt x="1540" y="1414"/>
                    <a:pt x="1926" y="1142"/>
                    <a:pt x="2045" y="948"/>
                  </a:cubicBezTo>
                  <a:cubicBezTo>
                    <a:pt x="2160" y="757"/>
                    <a:pt x="2255" y="484"/>
                    <a:pt x="2169" y="265"/>
                  </a:cubicBezTo>
                  <a:cubicBezTo>
                    <a:pt x="2106" y="107"/>
                    <a:pt x="1956" y="0"/>
                    <a:pt x="1796"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4" name="Google Shape;880;p43"/>
            <p:cNvSpPr/>
            <p:nvPr/>
          </p:nvSpPr>
          <p:spPr>
            <a:xfrm>
              <a:off x="1091049" y="2963600"/>
              <a:ext cx="97256" cy="142808"/>
            </a:xfrm>
            <a:custGeom>
              <a:avLst/>
              <a:gdLst/>
              <a:ahLst/>
              <a:cxnLst/>
              <a:rect l="l" t="t" r="r" b="b"/>
              <a:pathLst>
                <a:path w="1012" h="1486" extrusionOk="0">
                  <a:moveTo>
                    <a:pt x="457" y="1"/>
                  </a:moveTo>
                  <a:cubicBezTo>
                    <a:pt x="293" y="1"/>
                    <a:pt x="141" y="112"/>
                    <a:pt x="82" y="275"/>
                  </a:cubicBezTo>
                  <a:cubicBezTo>
                    <a:pt x="1" y="496"/>
                    <a:pt x="103" y="768"/>
                    <a:pt x="224" y="955"/>
                  </a:cubicBezTo>
                  <a:cubicBezTo>
                    <a:pt x="366" y="1174"/>
                    <a:pt x="860" y="1485"/>
                    <a:pt x="861" y="1486"/>
                  </a:cubicBezTo>
                  <a:cubicBezTo>
                    <a:pt x="861" y="1486"/>
                    <a:pt x="861" y="1486"/>
                    <a:pt x="861" y="1486"/>
                  </a:cubicBezTo>
                  <a:cubicBezTo>
                    <a:pt x="867" y="1486"/>
                    <a:pt x="968" y="1097"/>
                    <a:pt x="971" y="1071"/>
                  </a:cubicBezTo>
                  <a:cubicBezTo>
                    <a:pt x="1012" y="777"/>
                    <a:pt x="919" y="183"/>
                    <a:pt x="618" y="38"/>
                  </a:cubicBezTo>
                  <a:cubicBezTo>
                    <a:pt x="565" y="12"/>
                    <a:pt x="511" y="1"/>
                    <a:pt x="457"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5" name="Google Shape;881;p43"/>
            <p:cNvSpPr/>
            <p:nvPr/>
          </p:nvSpPr>
          <p:spPr>
            <a:xfrm>
              <a:off x="755268" y="3791329"/>
              <a:ext cx="384218" cy="341356"/>
            </a:xfrm>
            <a:custGeom>
              <a:avLst/>
              <a:gdLst/>
              <a:ahLst/>
              <a:cxnLst/>
              <a:rect l="l" t="t" r="r" b="b"/>
              <a:pathLst>
                <a:path w="3998" h="3552" extrusionOk="0">
                  <a:moveTo>
                    <a:pt x="1" y="0"/>
                  </a:moveTo>
                  <a:lnTo>
                    <a:pt x="401" y="3552"/>
                  </a:lnTo>
                  <a:lnTo>
                    <a:pt x="3597" y="3552"/>
                  </a:lnTo>
                  <a:lnTo>
                    <a:pt x="399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6" name="Google Shape;882;p43"/>
            <p:cNvSpPr/>
            <p:nvPr/>
          </p:nvSpPr>
          <p:spPr>
            <a:xfrm>
              <a:off x="750848" y="3787197"/>
              <a:ext cx="393059" cy="349621"/>
            </a:xfrm>
            <a:custGeom>
              <a:avLst/>
              <a:gdLst/>
              <a:ahLst/>
              <a:cxnLst/>
              <a:rect l="l" t="t" r="r" b="b"/>
              <a:pathLst>
                <a:path w="4090" h="3638" extrusionOk="0">
                  <a:moveTo>
                    <a:pt x="3995" y="87"/>
                  </a:moveTo>
                  <a:lnTo>
                    <a:pt x="3605" y="3551"/>
                  </a:lnTo>
                  <a:lnTo>
                    <a:pt x="486" y="3551"/>
                  </a:lnTo>
                  <a:lnTo>
                    <a:pt x="96" y="87"/>
                  </a:lnTo>
                  <a:close/>
                  <a:moveTo>
                    <a:pt x="47" y="0"/>
                  </a:moveTo>
                  <a:cubicBezTo>
                    <a:pt x="20" y="0"/>
                    <a:pt x="1" y="23"/>
                    <a:pt x="4" y="48"/>
                  </a:cubicBezTo>
                  <a:lnTo>
                    <a:pt x="403" y="3600"/>
                  </a:lnTo>
                  <a:cubicBezTo>
                    <a:pt x="406" y="3621"/>
                    <a:pt x="424" y="3638"/>
                    <a:pt x="446" y="3638"/>
                  </a:cubicBezTo>
                  <a:lnTo>
                    <a:pt x="3643" y="3638"/>
                  </a:lnTo>
                  <a:cubicBezTo>
                    <a:pt x="3666" y="3638"/>
                    <a:pt x="3684" y="3621"/>
                    <a:pt x="3687" y="3600"/>
                  </a:cubicBezTo>
                  <a:lnTo>
                    <a:pt x="4086" y="48"/>
                  </a:lnTo>
                  <a:cubicBezTo>
                    <a:pt x="4089" y="23"/>
                    <a:pt x="4069" y="0"/>
                    <a:pt x="404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7" name="Google Shape;883;p43"/>
            <p:cNvSpPr/>
            <p:nvPr/>
          </p:nvSpPr>
          <p:spPr>
            <a:xfrm>
              <a:off x="762380" y="3853892"/>
              <a:ext cx="370091" cy="33059"/>
            </a:xfrm>
            <a:custGeom>
              <a:avLst/>
              <a:gdLst/>
              <a:ahLst/>
              <a:cxnLst/>
              <a:rect l="l" t="t" r="r" b="b"/>
              <a:pathLst>
                <a:path w="3851" h="344" extrusionOk="0">
                  <a:moveTo>
                    <a:pt x="0" y="0"/>
                  </a:moveTo>
                  <a:lnTo>
                    <a:pt x="38" y="344"/>
                  </a:lnTo>
                  <a:lnTo>
                    <a:pt x="3812" y="344"/>
                  </a:lnTo>
                  <a:lnTo>
                    <a:pt x="3851"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8" name="Google Shape;884;p43"/>
            <p:cNvSpPr/>
            <p:nvPr/>
          </p:nvSpPr>
          <p:spPr>
            <a:xfrm>
              <a:off x="770549" y="3926641"/>
              <a:ext cx="353657" cy="33155"/>
            </a:xfrm>
            <a:custGeom>
              <a:avLst/>
              <a:gdLst/>
              <a:ahLst/>
              <a:cxnLst/>
              <a:rect l="l" t="t" r="r" b="b"/>
              <a:pathLst>
                <a:path w="3680" h="345" extrusionOk="0">
                  <a:moveTo>
                    <a:pt x="0" y="0"/>
                  </a:moveTo>
                  <a:lnTo>
                    <a:pt x="39" y="344"/>
                  </a:lnTo>
                  <a:lnTo>
                    <a:pt x="3641" y="344"/>
                  </a:lnTo>
                  <a:lnTo>
                    <a:pt x="3680"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9" name="Google Shape;885;p43"/>
            <p:cNvSpPr/>
            <p:nvPr/>
          </p:nvSpPr>
          <p:spPr>
            <a:xfrm>
              <a:off x="3920007" y="2695860"/>
              <a:ext cx="580459" cy="412088"/>
            </a:xfrm>
            <a:custGeom>
              <a:avLst/>
              <a:gdLst/>
              <a:ahLst/>
              <a:cxnLst/>
              <a:rect l="l" t="t" r="r" b="b"/>
              <a:pathLst>
                <a:path w="6040" h="4288" extrusionOk="0">
                  <a:moveTo>
                    <a:pt x="8" y="0"/>
                  </a:moveTo>
                  <a:cubicBezTo>
                    <a:pt x="4" y="0"/>
                    <a:pt x="1" y="3"/>
                    <a:pt x="1" y="6"/>
                  </a:cubicBezTo>
                  <a:lnTo>
                    <a:pt x="1" y="4281"/>
                  </a:lnTo>
                  <a:cubicBezTo>
                    <a:pt x="1" y="4284"/>
                    <a:pt x="4" y="4287"/>
                    <a:pt x="8" y="4287"/>
                  </a:cubicBezTo>
                  <a:lnTo>
                    <a:pt x="6034" y="4287"/>
                  </a:lnTo>
                  <a:cubicBezTo>
                    <a:pt x="6037" y="4287"/>
                    <a:pt x="6040" y="4284"/>
                    <a:pt x="6040" y="4281"/>
                  </a:cubicBezTo>
                  <a:lnTo>
                    <a:pt x="6040" y="6"/>
                  </a:lnTo>
                  <a:cubicBezTo>
                    <a:pt x="6040" y="3"/>
                    <a:pt x="6037" y="0"/>
                    <a:pt x="603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0" name="Google Shape;886;p43"/>
            <p:cNvSpPr/>
            <p:nvPr/>
          </p:nvSpPr>
          <p:spPr>
            <a:xfrm>
              <a:off x="3915970" y="2691727"/>
              <a:ext cx="588724" cy="420448"/>
            </a:xfrm>
            <a:custGeom>
              <a:avLst/>
              <a:gdLst/>
              <a:ahLst/>
              <a:cxnLst/>
              <a:rect l="l" t="t" r="r" b="b"/>
              <a:pathLst>
                <a:path w="6126" h="4375" extrusionOk="0">
                  <a:moveTo>
                    <a:pt x="5640" y="86"/>
                  </a:moveTo>
                  <a:cubicBezTo>
                    <a:pt x="5860" y="86"/>
                    <a:pt x="6038" y="265"/>
                    <a:pt x="6039" y="485"/>
                  </a:cubicBezTo>
                  <a:lnTo>
                    <a:pt x="6039" y="3887"/>
                  </a:lnTo>
                  <a:cubicBezTo>
                    <a:pt x="6038" y="4108"/>
                    <a:pt x="5860" y="4286"/>
                    <a:pt x="5640" y="4287"/>
                  </a:cubicBezTo>
                  <a:lnTo>
                    <a:pt x="486" y="4287"/>
                  </a:lnTo>
                  <a:cubicBezTo>
                    <a:pt x="265" y="4286"/>
                    <a:pt x="87" y="4108"/>
                    <a:pt x="87" y="3887"/>
                  </a:cubicBezTo>
                  <a:lnTo>
                    <a:pt x="87" y="485"/>
                  </a:lnTo>
                  <a:cubicBezTo>
                    <a:pt x="87" y="265"/>
                    <a:pt x="265" y="86"/>
                    <a:pt x="486" y="86"/>
                  </a:cubicBezTo>
                  <a:close/>
                  <a:moveTo>
                    <a:pt x="486" y="0"/>
                  </a:moveTo>
                  <a:cubicBezTo>
                    <a:pt x="218" y="0"/>
                    <a:pt x="0" y="217"/>
                    <a:pt x="0" y="486"/>
                  </a:cubicBezTo>
                  <a:lnTo>
                    <a:pt x="0" y="3888"/>
                  </a:lnTo>
                  <a:cubicBezTo>
                    <a:pt x="0" y="4156"/>
                    <a:pt x="218" y="4373"/>
                    <a:pt x="486" y="4374"/>
                  </a:cubicBezTo>
                  <a:lnTo>
                    <a:pt x="5640" y="4374"/>
                  </a:lnTo>
                  <a:cubicBezTo>
                    <a:pt x="5908" y="4373"/>
                    <a:pt x="6125" y="4156"/>
                    <a:pt x="6126" y="3888"/>
                  </a:cubicBezTo>
                  <a:lnTo>
                    <a:pt x="6126" y="486"/>
                  </a:lnTo>
                  <a:cubicBezTo>
                    <a:pt x="6125" y="217"/>
                    <a:pt x="5908" y="0"/>
                    <a:pt x="564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1" name="Google Shape;887;p43"/>
            <p:cNvSpPr/>
            <p:nvPr/>
          </p:nvSpPr>
          <p:spPr>
            <a:xfrm>
              <a:off x="4120379" y="2765438"/>
              <a:ext cx="226129" cy="261014"/>
            </a:xfrm>
            <a:custGeom>
              <a:avLst/>
              <a:gdLst/>
              <a:ahLst/>
              <a:cxnLst/>
              <a:rect l="l" t="t" r="r" b="b"/>
              <a:pathLst>
                <a:path w="2353" h="2716" extrusionOk="0">
                  <a:moveTo>
                    <a:pt x="0" y="0"/>
                  </a:moveTo>
                  <a:lnTo>
                    <a:pt x="0" y="2716"/>
                  </a:lnTo>
                  <a:lnTo>
                    <a:pt x="2353" y="1358"/>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2" name="Google Shape;888;p43"/>
            <p:cNvSpPr/>
            <p:nvPr/>
          </p:nvSpPr>
          <p:spPr>
            <a:xfrm>
              <a:off x="4116151" y="2761209"/>
              <a:ext cx="235163" cy="269471"/>
            </a:xfrm>
            <a:custGeom>
              <a:avLst/>
              <a:gdLst/>
              <a:ahLst/>
              <a:cxnLst/>
              <a:rect l="l" t="t" r="r" b="b"/>
              <a:pathLst>
                <a:path w="2447" h="2804" extrusionOk="0">
                  <a:moveTo>
                    <a:pt x="87" y="119"/>
                  </a:moveTo>
                  <a:lnTo>
                    <a:pt x="2310" y="1402"/>
                  </a:lnTo>
                  <a:lnTo>
                    <a:pt x="87" y="2685"/>
                  </a:lnTo>
                  <a:lnTo>
                    <a:pt x="87" y="119"/>
                  </a:lnTo>
                  <a:close/>
                  <a:moveTo>
                    <a:pt x="44" y="1"/>
                  </a:moveTo>
                  <a:cubicBezTo>
                    <a:pt x="21" y="1"/>
                    <a:pt x="0" y="19"/>
                    <a:pt x="0" y="44"/>
                  </a:cubicBezTo>
                  <a:lnTo>
                    <a:pt x="0" y="2760"/>
                  </a:lnTo>
                  <a:cubicBezTo>
                    <a:pt x="0" y="2785"/>
                    <a:pt x="20" y="2804"/>
                    <a:pt x="44" y="2804"/>
                  </a:cubicBezTo>
                  <a:cubicBezTo>
                    <a:pt x="51" y="2804"/>
                    <a:pt x="59" y="2802"/>
                    <a:pt x="66" y="2798"/>
                  </a:cubicBezTo>
                  <a:lnTo>
                    <a:pt x="2418" y="1440"/>
                  </a:lnTo>
                  <a:cubicBezTo>
                    <a:pt x="2447" y="1424"/>
                    <a:pt x="2447" y="1382"/>
                    <a:pt x="2418" y="1365"/>
                  </a:cubicBezTo>
                  <a:lnTo>
                    <a:pt x="66" y="7"/>
                  </a:lnTo>
                  <a:cubicBezTo>
                    <a:pt x="59" y="3"/>
                    <a:pt x="51" y="1"/>
                    <a:pt x="4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3" name="Google Shape;889;p43"/>
            <p:cNvSpPr/>
            <p:nvPr/>
          </p:nvSpPr>
          <p:spPr>
            <a:xfrm>
              <a:off x="3630835" y="1960389"/>
              <a:ext cx="511458" cy="339338"/>
            </a:xfrm>
            <a:custGeom>
              <a:avLst/>
              <a:gdLst/>
              <a:ahLst/>
              <a:cxnLst/>
              <a:rect l="l" t="t" r="r" b="b"/>
              <a:pathLst>
                <a:path w="5322" h="3531" extrusionOk="0">
                  <a:moveTo>
                    <a:pt x="1" y="1"/>
                  </a:moveTo>
                  <a:lnTo>
                    <a:pt x="1" y="3531"/>
                  </a:lnTo>
                  <a:lnTo>
                    <a:pt x="5321" y="3531"/>
                  </a:lnTo>
                  <a:lnTo>
                    <a:pt x="5321"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4" name="Google Shape;890;p43"/>
            <p:cNvSpPr/>
            <p:nvPr/>
          </p:nvSpPr>
          <p:spPr>
            <a:xfrm>
              <a:off x="3626607" y="1956161"/>
              <a:ext cx="519818" cy="347795"/>
            </a:xfrm>
            <a:custGeom>
              <a:avLst/>
              <a:gdLst/>
              <a:ahLst/>
              <a:cxnLst/>
              <a:rect l="l" t="t" r="r" b="b"/>
              <a:pathLst>
                <a:path w="5409" h="3619" extrusionOk="0">
                  <a:moveTo>
                    <a:pt x="5321" y="88"/>
                  </a:moveTo>
                  <a:lnTo>
                    <a:pt x="5321" y="3532"/>
                  </a:lnTo>
                  <a:lnTo>
                    <a:pt x="89" y="3532"/>
                  </a:lnTo>
                  <a:lnTo>
                    <a:pt x="89" y="88"/>
                  </a:lnTo>
                  <a:close/>
                  <a:moveTo>
                    <a:pt x="45" y="1"/>
                  </a:moveTo>
                  <a:cubicBezTo>
                    <a:pt x="20" y="1"/>
                    <a:pt x="1" y="20"/>
                    <a:pt x="1" y="45"/>
                  </a:cubicBezTo>
                  <a:lnTo>
                    <a:pt x="1" y="3575"/>
                  </a:lnTo>
                  <a:cubicBezTo>
                    <a:pt x="1" y="3599"/>
                    <a:pt x="20" y="3619"/>
                    <a:pt x="45" y="3619"/>
                  </a:cubicBezTo>
                  <a:lnTo>
                    <a:pt x="5365" y="3619"/>
                  </a:lnTo>
                  <a:cubicBezTo>
                    <a:pt x="5389" y="3619"/>
                    <a:pt x="5408" y="3599"/>
                    <a:pt x="5408" y="3576"/>
                  </a:cubicBezTo>
                  <a:lnTo>
                    <a:pt x="5408" y="45"/>
                  </a:lnTo>
                  <a:cubicBezTo>
                    <a:pt x="5408" y="20"/>
                    <a:pt x="5389" y="1"/>
                    <a:pt x="536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5" name="Google Shape;891;p43"/>
            <p:cNvSpPr/>
            <p:nvPr/>
          </p:nvSpPr>
          <p:spPr>
            <a:xfrm>
              <a:off x="3664952" y="1743006"/>
              <a:ext cx="679156" cy="534042"/>
            </a:xfrm>
            <a:custGeom>
              <a:avLst/>
              <a:gdLst/>
              <a:ahLst/>
              <a:cxnLst/>
              <a:rect l="l" t="t" r="r" b="b"/>
              <a:pathLst>
                <a:path w="7067" h="5557" extrusionOk="0">
                  <a:moveTo>
                    <a:pt x="1" y="0"/>
                  </a:moveTo>
                  <a:lnTo>
                    <a:pt x="1" y="5556"/>
                  </a:lnTo>
                  <a:lnTo>
                    <a:pt x="7067" y="5556"/>
                  </a:lnTo>
                  <a:lnTo>
                    <a:pt x="706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6" name="Google Shape;892;p43"/>
            <p:cNvSpPr/>
            <p:nvPr/>
          </p:nvSpPr>
          <p:spPr>
            <a:xfrm>
              <a:off x="3660819" y="1738874"/>
              <a:ext cx="687421" cy="542306"/>
            </a:xfrm>
            <a:custGeom>
              <a:avLst/>
              <a:gdLst/>
              <a:ahLst/>
              <a:cxnLst/>
              <a:rect l="l" t="t" r="r" b="b"/>
              <a:pathLst>
                <a:path w="7153" h="5643" extrusionOk="0">
                  <a:moveTo>
                    <a:pt x="7067" y="87"/>
                  </a:moveTo>
                  <a:lnTo>
                    <a:pt x="7067" y="5556"/>
                  </a:lnTo>
                  <a:lnTo>
                    <a:pt x="88" y="5556"/>
                  </a:lnTo>
                  <a:lnTo>
                    <a:pt x="88" y="87"/>
                  </a:lnTo>
                  <a:close/>
                  <a:moveTo>
                    <a:pt x="44" y="0"/>
                  </a:moveTo>
                  <a:cubicBezTo>
                    <a:pt x="20" y="0"/>
                    <a:pt x="1" y="20"/>
                    <a:pt x="1" y="43"/>
                  </a:cubicBezTo>
                  <a:lnTo>
                    <a:pt x="1" y="5599"/>
                  </a:lnTo>
                  <a:cubicBezTo>
                    <a:pt x="1" y="5623"/>
                    <a:pt x="20" y="5642"/>
                    <a:pt x="44" y="5642"/>
                  </a:cubicBezTo>
                  <a:lnTo>
                    <a:pt x="7110" y="5642"/>
                  </a:lnTo>
                  <a:cubicBezTo>
                    <a:pt x="7134" y="5642"/>
                    <a:pt x="7153" y="5623"/>
                    <a:pt x="7153" y="5599"/>
                  </a:cubicBezTo>
                  <a:lnTo>
                    <a:pt x="7153" y="43"/>
                  </a:lnTo>
                  <a:cubicBezTo>
                    <a:pt x="7153" y="20"/>
                    <a:pt x="7134" y="0"/>
                    <a:pt x="711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7" name="Google Shape;893;p43"/>
            <p:cNvSpPr/>
            <p:nvPr/>
          </p:nvSpPr>
          <p:spPr>
            <a:xfrm>
              <a:off x="3761342" y="1664491"/>
              <a:ext cx="55643" cy="145499"/>
            </a:xfrm>
            <a:custGeom>
              <a:avLst/>
              <a:gdLst/>
              <a:ahLst/>
              <a:cxnLst/>
              <a:rect l="l" t="t" r="r" b="b"/>
              <a:pathLst>
                <a:path w="579" h="1514" extrusionOk="0">
                  <a:moveTo>
                    <a:pt x="1" y="1"/>
                  </a:moveTo>
                  <a:lnTo>
                    <a:pt x="1" y="1513"/>
                  </a:lnTo>
                  <a:lnTo>
                    <a:pt x="579" y="1513"/>
                  </a:lnTo>
                  <a:lnTo>
                    <a:pt x="579"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8" name="Google Shape;894;p43"/>
            <p:cNvSpPr/>
            <p:nvPr/>
          </p:nvSpPr>
          <p:spPr>
            <a:xfrm>
              <a:off x="3757114" y="1660358"/>
              <a:ext cx="64004" cy="153860"/>
            </a:xfrm>
            <a:custGeom>
              <a:avLst/>
              <a:gdLst/>
              <a:ahLst/>
              <a:cxnLst/>
              <a:rect l="l" t="t" r="r" b="b"/>
              <a:pathLst>
                <a:path w="666" h="1601" extrusionOk="0">
                  <a:moveTo>
                    <a:pt x="580" y="88"/>
                  </a:moveTo>
                  <a:lnTo>
                    <a:pt x="580" y="1513"/>
                  </a:lnTo>
                  <a:lnTo>
                    <a:pt x="88" y="1513"/>
                  </a:lnTo>
                  <a:lnTo>
                    <a:pt x="89" y="88"/>
                  </a:lnTo>
                  <a:close/>
                  <a:moveTo>
                    <a:pt x="45" y="1"/>
                  </a:moveTo>
                  <a:cubicBezTo>
                    <a:pt x="20" y="1"/>
                    <a:pt x="1" y="20"/>
                    <a:pt x="1" y="44"/>
                  </a:cubicBezTo>
                  <a:lnTo>
                    <a:pt x="1" y="1556"/>
                  </a:lnTo>
                  <a:cubicBezTo>
                    <a:pt x="1" y="1581"/>
                    <a:pt x="20" y="1600"/>
                    <a:pt x="45" y="1600"/>
                  </a:cubicBezTo>
                  <a:lnTo>
                    <a:pt x="623" y="1600"/>
                  </a:lnTo>
                  <a:cubicBezTo>
                    <a:pt x="646" y="1600"/>
                    <a:pt x="666" y="1581"/>
                    <a:pt x="666" y="1556"/>
                  </a:cubicBezTo>
                  <a:lnTo>
                    <a:pt x="666" y="44"/>
                  </a:lnTo>
                  <a:cubicBezTo>
                    <a:pt x="666" y="20"/>
                    <a:pt x="646" y="1"/>
                    <a:pt x="62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9" name="Google Shape;895;p43"/>
            <p:cNvSpPr/>
            <p:nvPr/>
          </p:nvSpPr>
          <p:spPr>
            <a:xfrm>
              <a:off x="3982089" y="1664491"/>
              <a:ext cx="55643" cy="145499"/>
            </a:xfrm>
            <a:custGeom>
              <a:avLst/>
              <a:gdLst/>
              <a:ahLst/>
              <a:cxnLst/>
              <a:rect l="l" t="t" r="r" b="b"/>
              <a:pathLst>
                <a:path w="579" h="1514" extrusionOk="0">
                  <a:moveTo>
                    <a:pt x="1" y="1"/>
                  </a:moveTo>
                  <a:lnTo>
                    <a:pt x="1" y="1513"/>
                  </a:lnTo>
                  <a:lnTo>
                    <a:pt x="579" y="1513"/>
                  </a:lnTo>
                  <a:lnTo>
                    <a:pt x="579"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0" name="Google Shape;896;p43"/>
            <p:cNvSpPr/>
            <p:nvPr/>
          </p:nvSpPr>
          <p:spPr>
            <a:xfrm>
              <a:off x="3977860" y="1660358"/>
              <a:ext cx="64100" cy="153860"/>
            </a:xfrm>
            <a:custGeom>
              <a:avLst/>
              <a:gdLst/>
              <a:ahLst/>
              <a:cxnLst/>
              <a:rect l="l" t="t" r="r" b="b"/>
              <a:pathLst>
                <a:path w="667" h="1601" extrusionOk="0">
                  <a:moveTo>
                    <a:pt x="580" y="88"/>
                  </a:moveTo>
                  <a:lnTo>
                    <a:pt x="580" y="1513"/>
                  </a:lnTo>
                  <a:lnTo>
                    <a:pt x="88" y="1513"/>
                  </a:lnTo>
                  <a:lnTo>
                    <a:pt x="88" y="88"/>
                  </a:lnTo>
                  <a:close/>
                  <a:moveTo>
                    <a:pt x="45" y="1"/>
                  </a:moveTo>
                  <a:cubicBezTo>
                    <a:pt x="20" y="1"/>
                    <a:pt x="1" y="20"/>
                    <a:pt x="1" y="44"/>
                  </a:cubicBezTo>
                  <a:lnTo>
                    <a:pt x="1" y="1556"/>
                  </a:lnTo>
                  <a:cubicBezTo>
                    <a:pt x="1" y="1581"/>
                    <a:pt x="20" y="1600"/>
                    <a:pt x="45" y="1600"/>
                  </a:cubicBezTo>
                  <a:lnTo>
                    <a:pt x="623" y="1600"/>
                  </a:lnTo>
                  <a:cubicBezTo>
                    <a:pt x="647" y="1600"/>
                    <a:pt x="667" y="1581"/>
                    <a:pt x="667" y="1556"/>
                  </a:cubicBezTo>
                  <a:lnTo>
                    <a:pt x="667" y="44"/>
                  </a:lnTo>
                  <a:cubicBezTo>
                    <a:pt x="667" y="20"/>
                    <a:pt x="647" y="1"/>
                    <a:pt x="62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1" name="Google Shape;897;p43"/>
            <p:cNvSpPr/>
            <p:nvPr/>
          </p:nvSpPr>
          <p:spPr>
            <a:xfrm>
              <a:off x="4202835" y="1664491"/>
              <a:ext cx="55643" cy="145499"/>
            </a:xfrm>
            <a:custGeom>
              <a:avLst/>
              <a:gdLst/>
              <a:ahLst/>
              <a:cxnLst/>
              <a:rect l="l" t="t" r="r" b="b"/>
              <a:pathLst>
                <a:path w="579" h="1514" extrusionOk="0">
                  <a:moveTo>
                    <a:pt x="1" y="1"/>
                  </a:moveTo>
                  <a:lnTo>
                    <a:pt x="1" y="1513"/>
                  </a:lnTo>
                  <a:lnTo>
                    <a:pt x="579" y="1513"/>
                  </a:lnTo>
                  <a:lnTo>
                    <a:pt x="579"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2" name="Google Shape;898;p43"/>
            <p:cNvSpPr/>
            <p:nvPr/>
          </p:nvSpPr>
          <p:spPr>
            <a:xfrm>
              <a:off x="4198703" y="1660358"/>
              <a:ext cx="64004" cy="153860"/>
            </a:xfrm>
            <a:custGeom>
              <a:avLst/>
              <a:gdLst/>
              <a:ahLst/>
              <a:cxnLst/>
              <a:rect l="l" t="t" r="r" b="b"/>
              <a:pathLst>
                <a:path w="666" h="1601" extrusionOk="0">
                  <a:moveTo>
                    <a:pt x="579" y="88"/>
                  </a:moveTo>
                  <a:lnTo>
                    <a:pt x="579" y="1513"/>
                  </a:lnTo>
                  <a:lnTo>
                    <a:pt x="87" y="1513"/>
                  </a:lnTo>
                  <a:lnTo>
                    <a:pt x="87" y="88"/>
                  </a:lnTo>
                  <a:close/>
                  <a:moveTo>
                    <a:pt x="44" y="1"/>
                  </a:moveTo>
                  <a:cubicBezTo>
                    <a:pt x="20" y="1"/>
                    <a:pt x="1" y="20"/>
                    <a:pt x="1" y="44"/>
                  </a:cubicBezTo>
                  <a:lnTo>
                    <a:pt x="1" y="1556"/>
                  </a:lnTo>
                  <a:cubicBezTo>
                    <a:pt x="1" y="1581"/>
                    <a:pt x="20" y="1600"/>
                    <a:pt x="44" y="1600"/>
                  </a:cubicBezTo>
                  <a:lnTo>
                    <a:pt x="622" y="1600"/>
                  </a:lnTo>
                  <a:cubicBezTo>
                    <a:pt x="646" y="1600"/>
                    <a:pt x="666" y="1581"/>
                    <a:pt x="666" y="1556"/>
                  </a:cubicBezTo>
                  <a:lnTo>
                    <a:pt x="666" y="44"/>
                  </a:lnTo>
                  <a:cubicBezTo>
                    <a:pt x="666" y="20"/>
                    <a:pt x="646" y="1"/>
                    <a:pt x="62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3" name="Google Shape;899;p43"/>
            <p:cNvSpPr/>
            <p:nvPr/>
          </p:nvSpPr>
          <p:spPr>
            <a:xfrm>
              <a:off x="3717954"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4" name="Google Shape;900;p43"/>
            <p:cNvSpPr/>
            <p:nvPr/>
          </p:nvSpPr>
          <p:spPr>
            <a:xfrm>
              <a:off x="3713772" y="1927234"/>
              <a:ext cx="76305" cy="76401"/>
            </a:xfrm>
            <a:custGeom>
              <a:avLst/>
              <a:gdLst/>
              <a:ahLst/>
              <a:cxnLst/>
              <a:rect l="l" t="t" r="r" b="b"/>
              <a:pathLst>
                <a:path w="794" h="795" extrusionOk="0">
                  <a:moveTo>
                    <a:pt x="706" y="88"/>
                  </a:moveTo>
                  <a:lnTo>
                    <a:pt x="706" y="708"/>
                  </a:lnTo>
                  <a:lnTo>
                    <a:pt x="87" y="708"/>
                  </a:lnTo>
                  <a:lnTo>
                    <a:pt x="87" y="88"/>
                  </a:lnTo>
                  <a:close/>
                  <a:moveTo>
                    <a:pt x="43" y="1"/>
                  </a:moveTo>
                  <a:cubicBezTo>
                    <a:pt x="20" y="1"/>
                    <a:pt x="0" y="20"/>
                    <a:pt x="0" y="44"/>
                  </a:cubicBezTo>
                  <a:lnTo>
                    <a:pt x="0" y="751"/>
                  </a:lnTo>
                  <a:cubicBezTo>
                    <a:pt x="0" y="775"/>
                    <a:pt x="20" y="795"/>
                    <a:pt x="43" y="795"/>
                  </a:cubicBezTo>
                  <a:lnTo>
                    <a:pt x="750" y="795"/>
                  </a:lnTo>
                  <a:cubicBezTo>
                    <a:pt x="774" y="795"/>
                    <a:pt x="793" y="775"/>
                    <a:pt x="793" y="751"/>
                  </a:cubicBezTo>
                  <a:lnTo>
                    <a:pt x="793" y="44"/>
                  </a:lnTo>
                  <a:cubicBezTo>
                    <a:pt x="793" y="20"/>
                    <a:pt x="774" y="1"/>
                    <a:pt x="75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5" name="Google Shape;901;p43"/>
            <p:cNvSpPr/>
            <p:nvPr/>
          </p:nvSpPr>
          <p:spPr>
            <a:xfrm>
              <a:off x="3821264" y="193136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6" name="Google Shape;902;p43"/>
            <p:cNvSpPr/>
            <p:nvPr/>
          </p:nvSpPr>
          <p:spPr>
            <a:xfrm>
              <a:off x="3817081" y="1927234"/>
              <a:ext cx="76305" cy="76401"/>
            </a:xfrm>
            <a:custGeom>
              <a:avLst/>
              <a:gdLst/>
              <a:ahLst/>
              <a:cxnLst/>
              <a:rect l="l" t="t" r="r" b="b"/>
              <a:pathLst>
                <a:path w="794" h="795" extrusionOk="0">
                  <a:moveTo>
                    <a:pt x="707" y="88"/>
                  </a:moveTo>
                  <a:lnTo>
                    <a:pt x="707" y="708"/>
                  </a:lnTo>
                  <a:lnTo>
                    <a:pt x="88" y="708"/>
                  </a:lnTo>
                  <a:lnTo>
                    <a:pt x="88" y="88"/>
                  </a:lnTo>
                  <a:close/>
                  <a:moveTo>
                    <a:pt x="44" y="1"/>
                  </a:moveTo>
                  <a:cubicBezTo>
                    <a:pt x="20" y="1"/>
                    <a:pt x="1" y="20"/>
                    <a:pt x="1" y="44"/>
                  </a:cubicBezTo>
                  <a:lnTo>
                    <a:pt x="1" y="751"/>
                  </a:lnTo>
                  <a:cubicBezTo>
                    <a:pt x="1" y="775"/>
                    <a:pt x="20" y="795"/>
                    <a:pt x="44" y="795"/>
                  </a:cubicBezTo>
                  <a:lnTo>
                    <a:pt x="751" y="795"/>
                  </a:lnTo>
                  <a:cubicBezTo>
                    <a:pt x="774" y="795"/>
                    <a:pt x="794" y="775"/>
                    <a:pt x="794" y="751"/>
                  </a:cubicBezTo>
                  <a:lnTo>
                    <a:pt x="794" y="44"/>
                  </a:lnTo>
                  <a:cubicBezTo>
                    <a:pt x="794" y="20"/>
                    <a:pt x="774" y="1"/>
                    <a:pt x="75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7" name="Google Shape;903;p43"/>
            <p:cNvSpPr/>
            <p:nvPr/>
          </p:nvSpPr>
          <p:spPr>
            <a:xfrm>
              <a:off x="3924620"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8" name="Google Shape;904;p43"/>
            <p:cNvSpPr/>
            <p:nvPr/>
          </p:nvSpPr>
          <p:spPr>
            <a:xfrm>
              <a:off x="3920537" y="1927234"/>
              <a:ext cx="76305" cy="76401"/>
            </a:xfrm>
            <a:custGeom>
              <a:avLst/>
              <a:gdLst/>
              <a:ahLst/>
              <a:cxnLst/>
              <a:rect l="l" t="t" r="r" b="b"/>
              <a:pathLst>
                <a:path w="794" h="795" extrusionOk="0">
                  <a:moveTo>
                    <a:pt x="706" y="88"/>
                  </a:moveTo>
                  <a:lnTo>
                    <a:pt x="706" y="708"/>
                  </a:lnTo>
                  <a:lnTo>
                    <a:pt x="87" y="708"/>
                  </a:lnTo>
                  <a:lnTo>
                    <a:pt x="87" y="88"/>
                  </a:lnTo>
                  <a:close/>
                  <a:moveTo>
                    <a:pt x="43" y="1"/>
                  </a:moveTo>
                  <a:cubicBezTo>
                    <a:pt x="20" y="1"/>
                    <a:pt x="0" y="20"/>
                    <a:pt x="0" y="44"/>
                  </a:cubicBezTo>
                  <a:lnTo>
                    <a:pt x="0" y="751"/>
                  </a:lnTo>
                  <a:cubicBezTo>
                    <a:pt x="0" y="775"/>
                    <a:pt x="20" y="795"/>
                    <a:pt x="43" y="795"/>
                  </a:cubicBezTo>
                  <a:lnTo>
                    <a:pt x="750" y="795"/>
                  </a:lnTo>
                  <a:cubicBezTo>
                    <a:pt x="774" y="795"/>
                    <a:pt x="793" y="775"/>
                    <a:pt x="793" y="751"/>
                  </a:cubicBezTo>
                  <a:lnTo>
                    <a:pt x="793" y="44"/>
                  </a:lnTo>
                  <a:cubicBezTo>
                    <a:pt x="793" y="20"/>
                    <a:pt x="774" y="1"/>
                    <a:pt x="75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9" name="Google Shape;905;p43"/>
            <p:cNvSpPr/>
            <p:nvPr/>
          </p:nvSpPr>
          <p:spPr>
            <a:xfrm>
              <a:off x="4027979"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0" name="Google Shape;906;p43"/>
            <p:cNvSpPr/>
            <p:nvPr/>
          </p:nvSpPr>
          <p:spPr>
            <a:xfrm>
              <a:off x="4023797" y="1927234"/>
              <a:ext cx="76305" cy="76401"/>
            </a:xfrm>
            <a:custGeom>
              <a:avLst/>
              <a:gdLst/>
              <a:ahLst/>
              <a:cxnLst/>
              <a:rect l="l" t="t" r="r" b="b"/>
              <a:pathLst>
                <a:path w="794" h="795" extrusionOk="0">
                  <a:moveTo>
                    <a:pt x="706" y="88"/>
                  </a:moveTo>
                  <a:lnTo>
                    <a:pt x="706" y="708"/>
                  </a:lnTo>
                  <a:lnTo>
                    <a:pt x="87" y="708"/>
                  </a:lnTo>
                  <a:lnTo>
                    <a:pt x="87" y="88"/>
                  </a:lnTo>
                  <a:close/>
                  <a:moveTo>
                    <a:pt x="43" y="1"/>
                  </a:moveTo>
                  <a:cubicBezTo>
                    <a:pt x="20" y="1"/>
                    <a:pt x="0" y="20"/>
                    <a:pt x="0" y="44"/>
                  </a:cubicBezTo>
                  <a:lnTo>
                    <a:pt x="0" y="751"/>
                  </a:lnTo>
                  <a:cubicBezTo>
                    <a:pt x="0" y="775"/>
                    <a:pt x="20" y="795"/>
                    <a:pt x="43" y="795"/>
                  </a:cubicBezTo>
                  <a:lnTo>
                    <a:pt x="750" y="795"/>
                  </a:lnTo>
                  <a:cubicBezTo>
                    <a:pt x="774" y="795"/>
                    <a:pt x="793" y="775"/>
                    <a:pt x="793" y="751"/>
                  </a:cubicBezTo>
                  <a:lnTo>
                    <a:pt x="793" y="44"/>
                  </a:lnTo>
                  <a:cubicBezTo>
                    <a:pt x="793" y="20"/>
                    <a:pt x="774" y="1"/>
                    <a:pt x="75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1" name="Google Shape;907;p43"/>
            <p:cNvSpPr/>
            <p:nvPr/>
          </p:nvSpPr>
          <p:spPr>
            <a:xfrm>
              <a:off x="4131289" y="193136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2" name="Google Shape;908;p43"/>
            <p:cNvSpPr/>
            <p:nvPr/>
          </p:nvSpPr>
          <p:spPr>
            <a:xfrm>
              <a:off x="4127011" y="1927234"/>
              <a:ext cx="76401" cy="76401"/>
            </a:xfrm>
            <a:custGeom>
              <a:avLst/>
              <a:gdLst/>
              <a:ahLst/>
              <a:cxnLst/>
              <a:rect l="l" t="t" r="r" b="b"/>
              <a:pathLst>
                <a:path w="795" h="795" extrusionOk="0">
                  <a:moveTo>
                    <a:pt x="708" y="88"/>
                  </a:moveTo>
                  <a:lnTo>
                    <a:pt x="708" y="708"/>
                  </a:lnTo>
                  <a:lnTo>
                    <a:pt x="88" y="708"/>
                  </a:lnTo>
                  <a:lnTo>
                    <a:pt x="88" y="88"/>
                  </a:lnTo>
                  <a:close/>
                  <a:moveTo>
                    <a:pt x="45" y="1"/>
                  </a:moveTo>
                  <a:cubicBezTo>
                    <a:pt x="20" y="1"/>
                    <a:pt x="1" y="20"/>
                    <a:pt x="1" y="44"/>
                  </a:cubicBezTo>
                  <a:lnTo>
                    <a:pt x="1" y="751"/>
                  </a:lnTo>
                  <a:cubicBezTo>
                    <a:pt x="1" y="775"/>
                    <a:pt x="20" y="795"/>
                    <a:pt x="45" y="795"/>
                  </a:cubicBezTo>
                  <a:lnTo>
                    <a:pt x="752" y="795"/>
                  </a:lnTo>
                  <a:cubicBezTo>
                    <a:pt x="775" y="795"/>
                    <a:pt x="795" y="775"/>
                    <a:pt x="795" y="751"/>
                  </a:cubicBezTo>
                  <a:lnTo>
                    <a:pt x="795" y="44"/>
                  </a:lnTo>
                  <a:cubicBezTo>
                    <a:pt x="795" y="20"/>
                    <a:pt x="775" y="1"/>
                    <a:pt x="75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3" name="Google Shape;909;p43"/>
            <p:cNvSpPr/>
            <p:nvPr/>
          </p:nvSpPr>
          <p:spPr>
            <a:xfrm>
              <a:off x="4234645"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4" name="Google Shape;910;p43"/>
            <p:cNvSpPr/>
            <p:nvPr/>
          </p:nvSpPr>
          <p:spPr>
            <a:xfrm>
              <a:off x="3717904"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5" name="Google Shape;911;p43"/>
            <p:cNvSpPr/>
            <p:nvPr/>
          </p:nvSpPr>
          <p:spPr>
            <a:xfrm>
              <a:off x="3713772" y="2027373"/>
              <a:ext cx="76305" cy="76305"/>
            </a:xfrm>
            <a:custGeom>
              <a:avLst/>
              <a:gdLst/>
              <a:ahLst/>
              <a:cxnLst/>
              <a:rect l="l" t="t" r="r" b="b"/>
              <a:pathLst>
                <a:path w="794" h="794" extrusionOk="0">
                  <a:moveTo>
                    <a:pt x="706" y="87"/>
                  </a:moveTo>
                  <a:lnTo>
                    <a:pt x="706" y="706"/>
                  </a:lnTo>
                  <a:lnTo>
                    <a:pt x="87" y="706"/>
                  </a:lnTo>
                  <a:lnTo>
                    <a:pt x="87" y="87"/>
                  </a:lnTo>
                  <a:close/>
                  <a:moveTo>
                    <a:pt x="43" y="0"/>
                  </a:moveTo>
                  <a:cubicBezTo>
                    <a:pt x="20" y="0"/>
                    <a:pt x="0" y="20"/>
                    <a:pt x="0" y="43"/>
                  </a:cubicBezTo>
                  <a:lnTo>
                    <a:pt x="0" y="750"/>
                  </a:lnTo>
                  <a:cubicBezTo>
                    <a:pt x="0" y="774"/>
                    <a:pt x="20" y="793"/>
                    <a:pt x="43" y="793"/>
                  </a:cubicBezTo>
                  <a:lnTo>
                    <a:pt x="750" y="793"/>
                  </a:lnTo>
                  <a:cubicBezTo>
                    <a:pt x="774" y="793"/>
                    <a:pt x="793" y="774"/>
                    <a:pt x="793" y="750"/>
                  </a:cubicBezTo>
                  <a:lnTo>
                    <a:pt x="793" y="43"/>
                  </a:lnTo>
                  <a:cubicBezTo>
                    <a:pt x="793" y="20"/>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6" name="Google Shape;912;p43"/>
            <p:cNvSpPr/>
            <p:nvPr/>
          </p:nvSpPr>
          <p:spPr>
            <a:xfrm>
              <a:off x="3821214" y="2031505"/>
              <a:ext cx="68041" cy="68041"/>
            </a:xfrm>
            <a:custGeom>
              <a:avLst/>
              <a:gdLst/>
              <a:ahLst/>
              <a:cxnLst/>
              <a:rect l="l" t="t" r="r" b="b"/>
              <a:pathLst>
                <a:path w="708" h="708" extrusionOk="0">
                  <a:moveTo>
                    <a:pt x="1" y="0"/>
                  </a:moveTo>
                  <a:lnTo>
                    <a:pt x="1" y="707"/>
                  </a:lnTo>
                  <a:lnTo>
                    <a:pt x="708" y="707"/>
                  </a:lnTo>
                  <a:lnTo>
                    <a:pt x="708"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7" name="Google Shape;913;p43"/>
            <p:cNvSpPr/>
            <p:nvPr/>
          </p:nvSpPr>
          <p:spPr>
            <a:xfrm>
              <a:off x="3817081" y="2027373"/>
              <a:ext cx="76305" cy="76305"/>
            </a:xfrm>
            <a:custGeom>
              <a:avLst/>
              <a:gdLst/>
              <a:ahLst/>
              <a:cxnLst/>
              <a:rect l="l" t="t" r="r" b="b"/>
              <a:pathLst>
                <a:path w="794" h="794" extrusionOk="0">
                  <a:moveTo>
                    <a:pt x="707" y="87"/>
                  </a:moveTo>
                  <a:lnTo>
                    <a:pt x="707" y="706"/>
                  </a:lnTo>
                  <a:lnTo>
                    <a:pt x="88" y="706"/>
                  </a:lnTo>
                  <a:lnTo>
                    <a:pt x="88" y="87"/>
                  </a:lnTo>
                  <a:close/>
                  <a:moveTo>
                    <a:pt x="44" y="0"/>
                  </a:moveTo>
                  <a:cubicBezTo>
                    <a:pt x="20" y="0"/>
                    <a:pt x="1" y="20"/>
                    <a:pt x="1" y="43"/>
                  </a:cubicBezTo>
                  <a:lnTo>
                    <a:pt x="1" y="750"/>
                  </a:lnTo>
                  <a:cubicBezTo>
                    <a:pt x="1" y="774"/>
                    <a:pt x="20" y="793"/>
                    <a:pt x="44" y="793"/>
                  </a:cubicBezTo>
                  <a:lnTo>
                    <a:pt x="751" y="793"/>
                  </a:lnTo>
                  <a:cubicBezTo>
                    <a:pt x="774" y="793"/>
                    <a:pt x="794" y="774"/>
                    <a:pt x="794" y="750"/>
                  </a:cubicBezTo>
                  <a:lnTo>
                    <a:pt x="794" y="43"/>
                  </a:lnTo>
                  <a:cubicBezTo>
                    <a:pt x="794" y="20"/>
                    <a:pt x="774" y="0"/>
                    <a:pt x="75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8" name="Google Shape;914;p43"/>
            <p:cNvSpPr/>
            <p:nvPr/>
          </p:nvSpPr>
          <p:spPr>
            <a:xfrm>
              <a:off x="3924620"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9" name="Google Shape;915;p43"/>
            <p:cNvSpPr/>
            <p:nvPr/>
          </p:nvSpPr>
          <p:spPr>
            <a:xfrm>
              <a:off x="3920487" y="2027373"/>
              <a:ext cx="76305" cy="76305"/>
            </a:xfrm>
            <a:custGeom>
              <a:avLst/>
              <a:gdLst/>
              <a:ahLst/>
              <a:cxnLst/>
              <a:rect l="l" t="t" r="r" b="b"/>
              <a:pathLst>
                <a:path w="794" h="794" extrusionOk="0">
                  <a:moveTo>
                    <a:pt x="706" y="87"/>
                  </a:moveTo>
                  <a:lnTo>
                    <a:pt x="706" y="706"/>
                  </a:lnTo>
                  <a:lnTo>
                    <a:pt x="87" y="706"/>
                  </a:lnTo>
                  <a:lnTo>
                    <a:pt x="87" y="87"/>
                  </a:lnTo>
                  <a:close/>
                  <a:moveTo>
                    <a:pt x="43" y="0"/>
                  </a:moveTo>
                  <a:cubicBezTo>
                    <a:pt x="20" y="0"/>
                    <a:pt x="0" y="20"/>
                    <a:pt x="0" y="43"/>
                  </a:cubicBezTo>
                  <a:lnTo>
                    <a:pt x="0" y="750"/>
                  </a:lnTo>
                  <a:cubicBezTo>
                    <a:pt x="0" y="774"/>
                    <a:pt x="20" y="793"/>
                    <a:pt x="43" y="793"/>
                  </a:cubicBezTo>
                  <a:lnTo>
                    <a:pt x="750" y="793"/>
                  </a:lnTo>
                  <a:cubicBezTo>
                    <a:pt x="774" y="793"/>
                    <a:pt x="793" y="774"/>
                    <a:pt x="793" y="750"/>
                  </a:cubicBezTo>
                  <a:lnTo>
                    <a:pt x="793" y="43"/>
                  </a:lnTo>
                  <a:cubicBezTo>
                    <a:pt x="793" y="20"/>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0" name="Google Shape;916;p43"/>
            <p:cNvSpPr/>
            <p:nvPr/>
          </p:nvSpPr>
          <p:spPr>
            <a:xfrm>
              <a:off x="4027929"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1" name="Google Shape;917;p43"/>
            <p:cNvSpPr/>
            <p:nvPr/>
          </p:nvSpPr>
          <p:spPr>
            <a:xfrm>
              <a:off x="4131239" y="2031505"/>
              <a:ext cx="68041" cy="68041"/>
            </a:xfrm>
            <a:custGeom>
              <a:avLst/>
              <a:gdLst/>
              <a:ahLst/>
              <a:cxnLst/>
              <a:rect l="l" t="t" r="r" b="b"/>
              <a:pathLst>
                <a:path w="708" h="708" extrusionOk="0">
                  <a:moveTo>
                    <a:pt x="1" y="0"/>
                  </a:moveTo>
                  <a:lnTo>
                    <a:pt x="1" y="707"/>
                  </a:lnTo>
                  <a:lnTo>
                    <a:pt x="708" y="707"/>
                  </a:lnTo>
                  <a:lnTo>
                    <a:pt x="708"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2" name="Google Shape;918;p43"/>
            <p:cNvSpPr/>
            <p:nvPr/>
          </p:nvSpPr>
          <p:spPr>
            <a:xfrm>
              <a:off x="4127011" y="2027373"/>
              <a:ext cx="76401" cy="76305"/>
            </a:xfrm>
            <a:custGeom>
              <a:avLst/>
              <a:gdLst/>
              <a:ahLst/>
              <a:cxnLst/>
              <a:rect l="l" t="t" r="r" b="b"/>
              <a:pathLst>
                <a:path w="795" h="794" extrusionOk="0">
                  <a:moveTo>
                    <a:pt x="708" y="87"/>
                  </a:moveTo>
                  <a:lnTo>
                    <a:pt x="708" y="706"/>
                  </a:lnTo>
                  <a:lnTo>
                    <a:pt x="88" y="706"/>
                  </a:lnTo>
                  <a:lnTo>
                    <a:pt x="88" y="87"/>
                  </a:lnTo>
                  <a:close/>
                  <a:moveTo>
                    <a:pt x="45" y="0"/>
                  </a:moveTo>
                  <a:cubicBezTo>
                    <a:pt x="20" y="0"/>
                    <a:pt x="1" y="20"/>
                    <a:pt x="1" y="43"/>
                  </a:cubicBezTo>
                  <a:lnTo>
                    <a:pt x="1" y="750"/>
                  </a:lnTo>
                  <a:cubicBezTo>
                    <a:pt x="1" y="774"/>
                    <a:pt x="20" y="793"/>
                    <a:pt x="45" y="793"/>
                  </a:cubicBezTo>
                  <a:lnTo>
                    <a:pt x="752" y="793"/>
                  </a:lnTo>
                  <a:cubicBezTo>
                    <a:pt x="775" y="793"/>
                    <a:pt x="795" y="774"/>
                    <a:pt x="795" y="750"/>
                  </a:cubicBezTo>
                  <a:lnTo>
                    <a:pt x="795" y="43"/>
                  </a:lnTo>
                  <a:cubicBezTo>
                    <a:pt x="795" y="20"/>
                    <a:pt x="775" y="0"/>
                    <a:pt x="75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3" name="Google Shape;919;p43"/>
            <p:cNvSpPr/>
            <p:nvPr/>
          </p:nvSpPr>
          <p:spPr>
            <a:xfrm>
              <a:off x="4234645"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4" name="Google Shape;920;p43"/>
            <p:cNvSpPr/>
            <p:nvPr/>
          </p:nvSpPr>
          <p:spPr>
            <a:xfrm>
              <a:off x="4230512" y="2027373"/>
              <a:ext cx="76305" cy="76305"/>
            </a:xfrm>
            <a:custGeom>
              <a:avLst/>
              <a:gdLst/>
              <a:ahLst/>
              <a:cxnLst/>
              <a:rect l="l" t="t" r="r" b="b"/>
              <a:pathLst>
                <a:path w="794" h="794" extrusionOk="0">
                  <a:moveTo>
                    <a:pt x="706" y="87"/>
                  </a:moveTo>
                  <a:lnTo>
                    <a:pt x="706" y="706"/>
                  </a:lnTo>
                  <a:lnTo>
                    <a:pt x="87" y="706"/>
                  </a:lnTo>
                  <a:lnTo>
                    <a:pt x="87" y="87"/>
                  </a:lnTo>
                  <a:close/>
                  <a:moveTo>
                    <a:pt x="43" y="0"/>
                  </a:moveTo>
                  <a:cubicBezTo>
                    <a:pt x="20" y="0"/>
                    <a:pt x="0" y="20"/>
                    <a:pt x="0" y="43"/>
                  </a:cubicBezTo>
                  <a:lnTo>
                    <a:pt x="0" y="750"/>
                  </a:lnTo>
                  <a:cubicBezTo>
                    <a:pt x="0" y="774"/>
                    <a:pt x="20" y="793"/>
                    <a:pt x="43" y="793"/>
                  </a:cubicBezTo>
                  <a:lnTo>
                    <a:pt x="750" y="793"/>
                  </a:lnTo>
                  <a:cubicBezTo>
                    <a:pt x="774" y="793"/>
                    <a:pt x="793" y="774"/>
                    <a:pt x="793" y="750"/>
                  </a:cubicBezTo>
                  <a:lnTo>
                    <a:pt x="793" y="43"/>
                  </a:lnTo>
                  <a:cubicBezTo>
                    <a:pt x="793" y="20"/>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5" name="Google Shape;921;p43"/>
            <p:cNvSpPr/>
            <p:nvPr/>
          </p:nvSpPr>
          <p:spPr>
            <a:xfrm>
              <a:off x="3717904"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6" name="Google Shape;922;p43"/>
            <p:cNvSpPr/>
            <p:nvPr/>
          </p:nvSpPr>
          <p:spPr>
            <a:xfrm>
              <a:off x="3713772" y="2127511"/>
              <a:ext cx="76305" cy="76209"/>
            </a:xfrm>
            <a:custGeom>
              <a:avLst/>
              <a:gdLst/>
              <a:ahLst/>
              <a:cxnLst/>
              <a:rect l="l" t="t" r="r" b="b"/>
              <a:pathLst>
                <a:path w="794" h="793" extrusionOk="0">
                  <a:moveTo>
                    <a:pt x="706" y="86"/>
                  </a:moveTo>
                  <a:lnTo>
                    <a:pt x="706" y="706"/>
                  </a:lnTo>
                  <a:lnTo>
                    <a:pt x="87" y="706"/>
                  </a:lnTo>
                  <a:lnTo>
                    <a:pt x="87" y="86"/>
                  </a:lnTo>
                  <a:close/>
                  <a:moveTo>
                    <a:pt x="43" y="0"/>
                  </a:moveTo>
                  <a:cubicBezTo>
                    <a:pt x="20" y="0"/>
                    <a:pt x="0" y="19"/>
                    <a:pt x="0" y="43"/>
                  </a:cubicBezTo>
                  <a:lnTo>
                    <a:pt x="0" y="750"/>
                  </a:lnTo>
                  <a:cubicBezTo>
                    <a:pt x="0" y="774"/>
                    <a:pt x="20" y="793"/>
                    <a:pt x="43" y="793"/>
                  </a:cubicBezTo>
                  <a:lnTo>
                    <a:pt x="750" y="793"/>
                  </a:lnTo>
                  <a:cubicBezTo>
                    <a:pt x="774" y="793"/>
                    <a:pt x="793" y="774"/>
                    <a:pt x="793" y="750"/>
                  </a:cubicBezTo>
                  <a:lnTo>
                    <a:pt x="793" y="43"/>
                  </a:lnTo>
                  <a:cubicBezTo>
                    <a:pt x="793" y="19"/>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7" name="Google Shape;923;p43"/>
            <p:cNvSpPr/>
            <p:nvPr/>
          </p:nvSpPr>
          <p:spPr>
            <a:xfrm>
              <a:off x="3821214" y="213154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8" name="Google Shape;924;p43"/>
            <p:cNvSpPr/>
            <p:nvPr/>
          </p:nvSpPr>
          <p:spPr>
            <a:xfrm>
              <a:off x="3817081" y="2127511"/>
              <a:ext cx="76305" cy="76209"/>
            </a:xfrm>
            <a:custGeom>
              <a:avLst/>
              <a:gdLst/>
              <a:ahLst/>
              <a:cxnLst/>
              <a:rect l="l" t="t" r="r" b="b"/>
              <a:pathLst>
                <a:path w="794" h="793" extrusionOk="0">
                  <a:moveTo>
                    <a:pt x="707" y="86"/>
                  </a:moveTo>
                  <a:lnTo>
                    <a:pt x="707" y="706"/>
                  </a:lnTo>
                  <a:lnTo>
                    <a:pt x="88" y="706"/>
                  </a:lnTo>
                  <a:lnTo>
                    <a:pt x="88" y="86"/>
                  </a:lnTo>
                  <a:close/>
                  <a:moveTo>
                    <a:pt x="44" y="0"/>
                  </a:moveTo>
                  <a:cubicBezTo>
                    <a:pt x="20" y="0"/>
                    <a:pt x="1" y="19"/>
                    <a:pt x="1" y="43"/>
                  </a:cubicBezTo>
                  <a:lnTo>
                    <a:pt x="1" y="750"/>
                  </a:lnTo>
                  <a:cubicBezTo>
                    <a:pt x="1" y="774"/>
                    <a:pt x="20" y="793"/>
                    <a:pt x="44" y="793"/>
                  </a:cubicBezTo>
                  <a:lnTo>
                    <a:pt x="751" y="793"/>
                  </a:lnTo>
                  <a:cubicBezTo>
                    <a:pt x="774" y="793"/>
                    <a:pt x="794" y="774"/>
                    <a:pt x="794" y="750"/>
                  </a:cubicBezTo>
                  <a:lnTo>
                    <a:pt x="794" y="43"/>
                  </a:lnTo>
                  <a:cubicBezTo>
                    <a:pt x="794" y="19"/>
                    <a:pt x="774" y="0"/>
                    <a:pt x="75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9" name="Google Shape;925;p43"/>
            <p:cNvSpPr/>
            <p:nvPr/>
          </p:nvSpPr>
          <p:spPr>
            <a:xfrm>
              <a:off x="3924620"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0" name="Google Shape;926;p43"/>
            <p:cNvSpPr/>
            <p:nvPr/>
          </p:nvSpPr>
          <p:spPr>
            <a:xfrm>
              <a:off x="4027929"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1" name="Google Shape;927;p43"/>
            <p:cNvSpPr/>
            <p:nvPr/>
          </p:nvSpPr>
          <p:spPr>
            <a:xfrm>
              <a:off x="4023797" y="2127511"/>
              <a:ext cx="76305" cy="76209"/>
            </a:xfrm>
            <a:custGeom>
              <a:avLst/>
              <a:gdLst/>
              <a:ahLst/>
              <a:cxnLst/>
              <a:rect l="l" t="t" r="r" b="b"/>
              <a:pathLst>
                <a:path w="794" h="793" extrusionOk="0">
                  <a:moveTo>
                    <a:pt x="706" y="86"/>
                  </a:moveTo>
                  <a:lnTo>
                    <a:pt x="706" y="706"/>
                  </a:lnTo>
                  <a:lnTo>
                    <a:pt x="87" y="706"/>
                  </a:lnTo>
                  <a:lnTo>
                    <a:pt x="87" y="86"/>
                  </a:lnTo>
                  <a:close/>
                  <a:moveTo>
                    <a:pt x="43" y="0"/>
                  </a:moveTo>
                  <a:cubicBezTo>
                    <a:pt x="20" y="0"/>
                    <a:pt x="0" y="19"/>
                    <a:pt x="0" y="43"/>
                  </a:cubicBezTo>
                  <a:lnTo>
                    <a:pt x="0" y="750"/>
                  </a:lnTo>
                  <a:cubicBezTo>
                    <a:pt x="0" y="774"/>
                    <a:pt x="20" y="793"/>
                    <a:pt x="43" y="793"/>
                  </a:cubicBezTo>
                  <a:lnTo>
                    <a:pt x="750" y="793"/>
                  </a:lnTo>
                  <a:cubicBezTo>
                    <a:pt x="774" y="793"/>
                    <a:pt x="793" y="774"/>
                    <a:pt x="793" y="750"/>
                  </a:cubicBezTo>
                  <a:lnTo>
                    <a:pt x="793" y="43"/>
                  </a:lnTo>
                  <a:cubicBezTo>
                    <a:pt x="793" y="19"/>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2" name="Google Shape;928;p43"/>
            <p:cNvSpPr/>
            <p:nvPr/>
          </p:nvSpPr>
          <p:spPr>
            <a:xfrm>
              <a:off x="4131239" y="213154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3" name="Google Shape;929;p43"/>
            <p:cNvSpPr/>
            <p:nvPr/>
          </p:nvSpPr>
          <p:spPr>
            <a:xfrm>
              <a:off x="4127011" y="2127415"/>
              <a:ext cx="76401" cy="76305"/>
            </a:xfrm>
            <a:custGeom>
              <a:avLst/>
              <a:gdLst/>
              <a:ahLst/>
              <a:cxnLst/>
              <a:rect l="l" t="t" r="r" b="b"/>
              <a:pathLst>
                <a:path w="795" h="794" extrusionOk="0">
                  <a:moveTo>
                    <a:pt x="708" y="87"/>
                  </a:moveTo>
                  <a:lnTo>
                    <a:pt x="708" y="707"/>
                  </a:lnTo>
                  <a:lnTo>
                    <a:pt x="88" y="707"/>
                  </a:lnTo>
                  <a:lnTo>
                    <a:pt x="88" y="87"/>
                  </a:lnTo>
                  <a:close/>
                  <a:moveTo>
                    <a:pt x="43" y="1"/>
                  </a:moveTo>
                  <a:cubicBezTo>
                    <a:pt x="19" y="1"/>
                    <a:pt x="1" y="21"/>
                    <a:pt x="1" y="44"/>
                  </a:cubicBezTo>
                  <a:lnTo>
                    <a:pt x="1" y="751"/>
                  </a:lnTo>
                  <a:cubicBezTo>
                    <a:pt x="1" y="775"/>
                    <a:pt x="20" y="794"/>
                    <a:pt x="45" y="794"/>
                  </a:cubicBezTo>
                  <a:lnTo>
                    <a:pt x="752" y="794"/>
                  </a:lnTo>
                  <a:cubicBezTo>
                    <a:pt x="775" y="794"/>
                    <a:pt x="795" y="775"/>
                    <a:pt x="795" y="751"/>
                  </a:cubicBezTo>
                  <a:lnTo>
                    <a:pt x="795" y="44"/>
                  </a:lnTo>
                  <a:cubicBezTo>
                    <a:pt x="795" y="20"/>
                    <a:pt x="775" y="1"/>
                    <a:pt x="752" y="1"/>
                  </a:cubicBezTo>
                  <a:lnTo>
                    <a:pt x="45" y="1"/>
                  </a:lnTo>
                  <a:cubicBezTo>
                    <a:pt x="44" y="1"/>
                    <a:pt x="44" y="1"/>
                    <a:pt x="4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4" name="Google Shape;930;p43"/>
            <p:cNvSpPr/>
            <p:nvPr/>
          </p:nvSpPr>
          <p:spPr>
            <a:xfrm>
              <a:off x="4234645"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5" name="Google Shape;931;p43"/>
            <p:cNvSpPr/>
            <p:nvPr/>
          </p:nvSpPr>
          <p:spPr>
            <a:xfrm>
              <a:off x="4230512" y="2127511"/>
              <a:ext cx="76305" cy="76209"/>
            </a:xfrm>
            <a:custGeom>
              <a:avLst/>
              <a:gdLst/>
              <a:ahLst/>
              <a:cxnLst/>
              <a:rect l="l" t="t" r="r" b="b"/>
              <a:pathLst>
                <a:path w="794" h="793" extrusionOk="0">
                  <a:moveTo>
                    <a:pt x="706" y="86"/>
                  </a:moveTo>
                  <a:lnTo>
                    <a:pt x="706" y="706"/>
                  </a:lnTo>
                  <a:lnTo>
                    <a:pt x="87" y="706"/>
                  </a:lnTo>
                  <a:lnTo>
                    <a:pt x="87" y="86"/>
                  </a:lnTo>
                  <a:close/>
                  <a:moveTo>
                    <a:pt x="43" y="0"/>
                  </a:moveTo>
                  <a:cubicBezTo>
                    <a:pt x="20" y="0"/>
                    <a:pt x="0" y="19"/>
                    <a:pt x="0" y="43"/>
                  </a:cubicBezTo>
                  <a:lnTo>
                    <a:pt x="0" y="750"/>
                  </a:lnTo>
                  <a:cubicBezTo>
                    <a:pt x="0" y="774"/>
                    <a:pt x="20" y="793"/>
                    <a:pt x="43" y="793"/>
                  </a:cubicBezTo>
                  <a:lnTo>
                    <a:pt x="750" y="793"/>
                  </a:lnTo>
                  <a:cubicBezTo>
                    <a:pt x="774" y="793"/>
                    <a:pt x="793" y="774"/>
                    <a:pt x="793" y="750"/>
                  </a:cubicBezTo>
                  <a:lnTo>
                    <a:pt x="793" y="43"/>
                  </a:lnTo>
                  <a:cubicBezTo>
                    <a:pt x="793" y="19"/>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6" name="Google Shape;932;p43"/>
            <p:cNvSpPr/>
            <p:nvPr/>
          </p:nvSpPr>
          <p:spPr>
            <a:xfrm>
              <a:off x="1802109" y="1829498"/>
              <a:ext cx="512226" cy="439765"/>
            </a:xfrm>
            <a:custGeom>
              <a:avLst/>
              <a:gdLst/>
              <a:ahLst/>
              <a:cxnLst/>
              <a:rect l="l" t="t" r="r" b="b"/>
              <a:pathLst>
                <a:path w="5330" h="4576" extrusionOk="0">
                  <a:moveTo>
                    <a:pt x="316" y="1"/>
                  </a:moveTo>
                  <a:cubicBezTo>
                    <a:pt x="142" y="1"/>
                    <a:pt x="1" y="142"/>
                    <a:pt x="1" y="316"/>
                  </a:cubicBezTo>
                  <a:lnTo>
                    <a:pt x="1" y="3297"/>
                  </a:lnTo>
                  <a:cubicBezTo>
                    <a:pt x="1" y="3471"/>
                    <a:pt x="142" y="3613"/>
                    <a:pt x="316" y="3613"/>
                  </a:cubicBezTo>
                  <a:lnTo>
                    <a:pt x="645" y="3613"/>
                  </a:lnTo>
                  <a:lnTo>
                    <a:pt x="1368" y="4575"/>
                  </a:lnTo>
                  <a:lnTo>
                    <a:pt x="1458" y="3613"/>
                  </a:lnTo>
                  <a:lnTo>
                    <a:pt x="5014" y="3613"/>
                  </a:lnTo>
                  <a:cubicBezTo>
                    <a:pt x="5188" y="3613"/>
                    <a:pt x="5329" y="3471"/>
                    <a:pt x="5329" y="3297"/>
                  </a:cubicBezTo>
                  <a:lnTo>
                    <a:pt x="5329" y="316"/>
                  </a:lnTo>
                  <a:cubicBezTo>
                    <a:pt x="5329" y="142"/>
                    <a:pt x="5188" y="1"/>
                    <a:pt x="5014" y="1"/>
                  </a:cubicBez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7" name="Google Shape;933;p43"/>
            <p:cNvSpPr/>
            <p:nvPr/>
          </p:nvSpPr>
          <p:spPr>
            <a:xfrm>
              <a:off x="1887543" y="1918585"/>
              <a:ext cx="350005" cy="8457"/>
            </a:xfrm>
            <a:custGeom>
              <a:avLst/>
              <a:gdLst/>
              <a:ahLst/>
              <a:cxnLst/>
              <a:rect l="l" t="t" r="r" b="b"/>
              <a:pathLst>
                <a:path w="3642" h="88" extrusionOk="0">
                  <a:moveTo>
                    <a:pt x="1" y="1"/>
                  </a:moveTo>
                  <a:lnTo>
                    <a:pt x="1" y="88"/>
                  </a:lnTo>
                  <a:lnTo>
                    <a:pt x="3641" y="88"/>
                  </a:lnTo>
                  <a:lnTo>
                    <a:pt x="36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8" name="Google Shape;934;p43"/>
            <p:cNvSpPr/>
            <p:nvPr/>
          </p:nvSpPr>
          <p:spPr>
            <a:xfrm>
              <a:off x="1887543" y="1992872"/>
              <a:ext cx="350005" cy="8457"/>
            </a:xfrm>
            <a:custGeom>
              <a:avLst/>
              <a:gdLst/>
              <a:ahLst/>
              <a:cxnLst/>
              <a:rect l="l" t="t" r="r" b="b"/>
              <a:pathLst>
                <a:path w="3642" h="88" extrusionOk="0">
                  <a:moveTo>
                    <a:pt x="1" y="0"/>
                  </a:moveTo>
                  <a:lnTo>
                    <a:pt x="1" y="87"/>
                  </a:lnTo>
                  <a:lnTo>
                    <a:pt x="3641" y="87"/>
                  </a:lnTo>
                  <a:lnTo>
                    <a:pt x="364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9" name="Google Shape;935;p43"/>
            <p:cNvSpPr/>
            <p:nvPr/>
          </p:nvSpPr>
          <p:spPr>
            <a:xfrm>
              <a:off x="1887543" y="2067063"/>
              <a:ext cx="350005" cy="8457"/>
            </a:xfrm>
            <a:custGeom>
              <a:avLst/>
              <a:gdLst/>
              <a:ahLst/>
              <a:cxnLst/>
              <a:rect l="l" t="t" r="r" b="b"/>
              <a:pathLst>
                <a:path w="3642" h="88" extrusionOk="0">
                  <a:moveTo>
                    <a:pt x="1" y="1"/>
                  </a:moveTo>
                  <a:lnTo>
                    <a:pt x="1" y="88"/>
                  </a:lnTo>
                  <a:lnTo>
                    <a:pt x="3641" y="88"/>
                  </a:lnTo>
                  <a:lnTo>
                    <a:pt x="36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0" name="Google Shape;936;p43"/>
            <p:cNvSpPr/>
            <p:nvPr/>
          </p:nvSpPr>
          <p:spPr>
            <a:xfrm>
              <a:off x="4100198" y="3741932"/>
              <a:ext cx="220651" cy="301281"/>
            </a:xfrm>
            <a:custGeom>
              <a:avLst/>
              <a:gdLst/>
              <a:ahLst/>
              <a:cxnLst/>
              <a:rect l="l" t="t" r="r" b="b"/>
              <a:pathLst>
                <a:path w="2296" h="3135" extrusionOk="0">
                  <a:moveTo>
                    <a:pt x="1237" y="0"/>
                  </a:moveTo>
                  <a:cubicBezTo>
                    <a:pt x="1203" y="0"/>
                    <a:pt x="1168" y="2"/>
                    <a:pt x="1134" y="7"/>
                  </a:cubicBezTo>
                  <a:cubicBezTo>
                    <a:pt x="706" y="64"/>
                    <a:pt x="451" y="466"/>
                    <a:pt x="439" y="484"/>
                  </a:cubicBezTo>
                  <a:cubicBezTo>
                    <a:pt x="385" y="575"/>
                    <a:pt x="414" y="692"/>
                    <a:pt x="503" y="749"/>
                  </a:cubicBezTo>
                  <a:cubicBezTo>
                    <a:pt x="535" y="769"/>
                    <a:pt x="571" y="779"/>
                    <a:pt x="607" y="779"/>
                  </a:cubicBezTo>
                  <a:cubicBezTo>
                    <a:pt x="670" y="779"/>
                    <a:pt x="733" y="748"/>
                    <a:pt x="770" y="691"/>
                  </a:cubicBezTo>
                  <a:cubicBezTo>
                    <a:pt x="772" y="688"/>
                    <a:pt x="943" y="424"/>
                    <a:pt x="1187" y="393"/>
                  </a:cubicBezTo>
                  <a:cubicBezTo>
                    <a:pt x="1202" y="391"/>
                    <a:pt x="1217" y="390"/>
                    <a:pt x="1233" y="390"/>
                  </a:cubicBezTo>
                  <a:cubicBezTo>
                    <a:pt x="1361" y="390"/>
                    <a:pt x="1496" y="455"/>
                    <a:pt x="1634" y="585"/>
                  </a:cubicBezTo>
                  <a:cubicBezTo>
                    <a:pt x="1801" y="739"/>
                    <a:pt x="1888" y="950"/>
                    <a:pt x="1893" y="1211"/>
                  </a:cubicBezTo>
                  <a:cubicBezTo>
                    <a:pt x="1903" y="1731"/>
                    <a:pt x="1589" y="2330"/>
                    <a:pt x="1291" y="2628"/>
                  </a:cubicBezTo>
                  <a:cubicBezTo>
                    <a:pt x="1207" y="2712"/>
                    <a:pt x="1109" y="2744"/>
                    <a:pt x="1008" y="2744"/>
                  </a:cubicBezTo>
                  <a:cubicBezTo>
                    <a:pt x="694" y="2744"/>
                    <a:pt x="355" y="2435"/>
                    <a:pt x="350" y="2431"/>
                  </a:cubicBezTo>
                  <a:cubicBezTo>
                    <a:pt x="313" y="2395"/>
                    <a:pt x="264" y="2377"/>
                    <a:pt x="216" y="2377"/>
                  </a:cubicBezTo>
                  <a:cubicBezTo>
                    <a:pt x="164" y="2377"/>
                    <a:pt x="112" y="2398"/>
                    <a:pt x="74" y="2439"/>
                  </a:cubicBezTo>
                  <a:cubicBezTo>
                    <a:pt x="0" y="2518"/>
                    <a:pt x="5" y="2642"/>
                    <a:pt x="84" y="2715"/>
                  </a:cubicBezTo>
                  <a:cubicBezTo>
                    <a:pt x="282" y="2898"/>
                    <a:pt x="649" y="3135"/>
                    <a:pt x="1018" y="3135"/>
                  </a:cubicBezTo>
                  <a:cubicBezTo>
                    <a:pt x="1210" y="3135"/>
                    <a:pt x="1399" y="3071"/>
                    <a:pt x="1567" y="2904"/>
                  </a:cubicBezTo>
                  <a:cubicBezTo>
                    <a:pt x="1932" y="2539"/>
                    <a:pt x="2295" y="1837"/>
                    <a:pt x="2283" y="1204"/>
                  </a:cubicBezTo>
                  <a:cubicBezTo>
                    <a:pt x="2276" y="838"/>
                    <a:pt x="2144" y="526"/>
                    <a:pt x="1900" y="298"/>
                  </a:cubicBezTo>
                  <a:cubicBezTo>
                    <a:pt x="1686" y="100"/>
                    <a:pt x="1463" y="0"/>
                    <a:pt x="12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1" name="Google Shape;937;p43"/>
            <p:cNvSpPr/>
            <p:nvPr/>
          </p:nvSpPr>
          <p:spPr>
            <a:xfrm>
              <a:off x="4095201" y="3737704"/>
              <a:ext cx="229685" cy="309642"/>
            </a:xfrm>
            <a:custGeom>
              <a:avLst/>
              <a:gdLst/>
              <a:ahLst/>
              <a:cxnLst/>
              <a:rect l="l" t="t" r="r" b="b"/>
              <a:pathLst>
                <a:path w="2390" h="3222" extrusionOk="0">
                  <a:moveTo>
                    <a:pt x="1285" y="87"/>
                  </a:moveTo>
                  <a:cubicBezTo>
                    <a:pt x="1502" y="87"/>
                    <a:pt x="1717" y="184"/>
                    <a:pt x="1922" y="374"/>
                  </a:cubicBezTo>
                  <a:cubicBezTo>
                    <a:pt x="2157" y="593"/>
                    <a:pt x="2285" y="895"/>
                    <a:pt x="2291" y="1249"/>
                  </a:cubicBezTo>
                  <a:cubicBezTo>
                    <a:pt x="2303" y="1870"/>
                    <a:pt x="1946" y="2559"/>
                    <a:pt x="1587" y="2918"/>
                  </a:cubicBezTo>
                  <a:cubicBezTo>
                    <a:pt x="1443" y="3062"/>
                    <a:pt x="1269" y="3135"/>
                    <a:pt x="1070" y="3135"/>
                  </a:cubicBezTo>
                  <a:cubicBezTo>
                    <a:pt x="725" y="3135"/>
                    <a:pt x="368" y="2916"/>
                    <a:pt x="166" y="2728"/>
                  </a:cubicBezTo>
                  <a:cubicBezTo>
                    <a:pt x="68" y="2635"/>
                    <a:pt x="129" y="2470"/>
                    <a:pt x="264" y="2466"/>
                  </a:cubicBezTo>
                  <a:lnTo>
                    <a:pt x="270" y="2466"/>
                  </a:lnTo>
                  <a:cubicBezTo>
                    <a:pt x="272" y="2466"/>
                    <a:pt x="273" y="2466"/>
                    <a:pt x="274" y="2466"/>
                  </a:cubicBezTo>
                  <a:cubicBezTo>
                    <a:pt x="311" y="2466"/>
                    <a:pt x="346" y="2480"/>
                    <a:pt x="373" y="2506"/>
                  </a:cubicBezTo>
                  <a:cubicBezTo>
                    <a:pt x="393" y="2523"/>
                    <a:pt x="736" y="2831"/>
                    <a:pt x="1062" y="2831"/>
                  </a:cubicBezTo>
                  <a:cubicBezTo>
                    <a:pt x="1172" y="2831"/>
                    <a:pt x="1280" y="2796"/>
                    <a:pt x="1373" y="2703"/>
                  </a:cubicBezTo>
                  <a:cubicBezTo>
                    <a:pt x="1678" y="2397"/>
                    <a:pt x="1999" y="1785"/>
                    <a:pt x="1988" y="1254"/>
                  </a:cubicBezTo>
                  <a:cubicBezTo>
                    <a:pt x="1983" y="981"/>
                    <a:pt x="1892" y="759"/>
                    <a:pt x="1716" y="596"/>
                  </a:cubicBezTo>
                  <a:cubicBezTo>
                    <a:pt x="1569" y="460"/>
                    <a:pt x="1425" y="390"/>
                    <a:pt x="1288" y="390"/>
                  </a:cubicBezTo>
                  <a:cubicBezTo>
                    <a:pt x="1270" y="390"/>
                    <a:pt x="1252" y="391"/>
                    <a:pt x="1234" y="394"/>
                  </a:cubicBezTo>
                  <a:cubicBezTo>
                    <a:pt x="965" y="427"/>
                    <a:pt x="787" y="709"/>
                    <a:pt x="785" y="711"/>
                  </a:cubicBezTo>
                  <a:cubicBezTo>
                    <a:pt x="756" y="755"/>
                    <a:pt x="708" y="778"/>
                    <a:pt x="659" y="778"/>
                  </a:cubicBezTo>
                  <a:cubicBezTo>
                    <a:pt x="632" y="778"/>
                    <a:pt x="604" y="771"/>
                    <a:pt x="578" y="755"/>
                  </a:cubicBezTo>
                  <a:cubicBezTo>
                    <a:pt x="509" y="712"/>
                    <a:pt x="486" y="621"/>
                    <a:pt x="528" y="550"/>
                  </a:cubicBezTo>
                  <a:cubicBezTo>
                    <a:pt x="538" y="534"/>
                    <a:pt x="786" y="147"/>
                    <a:pt x="1192" y="93"/>
                  </a:cubicBezTo>
                  <a:cubicBezTo>
                    <a:pt x="1223" y="89"/>
                    <a:pt x="1254" y="87"/>
                    <a:pt x="1285" y="87"/>
                  </a:cubicBezTo>
                  <a:close/>
                  <a:moveTo>
                    <a:pt x="1288" y="1"/>
                  </a:moveTo>
                  <a:cubicBezTo>
                    <a:pt x="1253" y="1"/>
                    <a:pt x="1217" y="3"/>
                    <a:pt x="1181" y="8"/>
                  </a:cubicBezTo>
                  <a:cubicBezTo>
                    <a:pt x="735" y="67"/>
                    <a:pt x="466" y="487"/>
                    <a:pt x="455" y="505"/>
                  </a:cubicBezTo>
                  <a:cubicBezTo>
                    <a:pt x="385" y="617"/>
                    <a:pt x="418" y="763"/>
                    <a:pt x="529" y="834"/>
                  </a:cubicBezTo>
                  <a:cubicBezTo>
                    <a:pt x="569" y="858"/>
                    <a:pt x="613" y="870"/>
                    <a:pt x="656" y="870"/>
                  </a:cubicBezTo>
                  <a:cubicBezTo>
                    <a:pt x="736" y="870"/>
                    <a:pt x="813" y="831"/>
                    <a:pt x="859" y="759"/>
                  </a:cubicBezTo>
                  <a:cubicBezTo>
                    <a:pt x="860" y="756"/>
                    <a:pt x="1021" y="509"/>
                    <a:pt x="1246" y="481"/>
                  </a:cubicBezTo>
                  <a:cubicBezTo>
                    <a:pt x="1260" y="479"/>
                    <a:pt x="1274" y="478"/>
                    <a:pt x="1288" y="478"/>
                  </a:cubicBezTo>
                  <a:cubicBezTo>
                    <a:pt x="1403" y="478"/>
                    <a:pt x="1527" y="540"/>
                    <a:pt x="1657" y="661"/>
                  </a:cubicBezTo>
                  <a:cubicBezTo>
                    <a:pt x="1814" y="807"/>
                    <a:pt x="1897" y="1008"/>
                    <a:pt x="1901" y="1256"/>
                  </a:cubicBezTo>
                  <a:cubicBezTo>
                    <a:pt x="1911" y="1764"/>
                    <a:pt x="1605" y="2349"/>
                    <a:pt x="1312" y="2643"/>
                  </a:cubicBezTo>
                  <a:cubicBezTo>
                    <a:pt x="1237" y="2717"/>
                    <a:pt x="1149" y="2746"/>
                    <a:pt x="1058" y="2746"/>
                  </a:cubicBezTo>
                  <a:cubicBezTo>
                    <a:pt x="769" y="2746"/>
                    <a:pt x="449" y="2459"/>
                    <a:pt x="432" y="2443"/>
                  </a:cubicBezTo>
                  <a:cubicBezTo>
                    <a:pt x="385" y="2397"/>
                    <a:pt x="325" y="2375"/>
                    <a:pt x="265" y="2375"/>
                  </a:cubicBezTo>
                  <a:cubicBezTo>
                    <a:pt x="202" y="2375"/>
                    <a:pt x="138" y="2400"/>
                    <a:pt x="91" y="2450"/>
                  </a:cubicBezTo>
                  <a:cubicBezTo>
                    <a:pt x="0" y="2548"/>
                    <a:pt x="7" y="2702"/>
                    <a:pt x="107" y="2791"/>
                  </a:cubicBezTo>
                  <a:cubicBezTo>
                    <a:pt x="320" y="2989"/>
                    <a:pt x="699" y="3222"/>
                    <a:pt x="1070" y="3222"/>
                  </a:cubicBezTo>
                  <a:cubicBezTo>
                    <a:pt x="1294" y="3222"/>
                    <a:pt x="1488" y="3140"/>
                    <a:pt x="1648" y="2979"/>
                  </a:cubicBezTo>
                  <a:cubicBezTo>
                    <a:pt x="2020" y="2607"/>
                    <a:pt x="2389" y="1893"/>
                    <a:pt x="2378" y="1247"/>
                  </a:cubicBezTo>
                  <a:cubicBezTo>
                    <a:pt x="2371" y="869"/>
                    <a:pt x="2234" y="546"/>
                    <a:pt x="1981" y="312"/>
                  </a:cubicBezTo>
                  <a:cubicBezTo>
                    <a:pt x="1759" y="105"/>
                    <a:pt x="1526" y="1"/>
                    <a:pt x="1288"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2" name="Google Shape;938;p43"/>
            <p:cNvSpPr/>
            <p:nvPr/>
          </p:nvSpPr>
          <p:spPr>
            <a:xfrm>
              <a:off x="4100198" y="3970367"/>
              <a:ext cx="80149" cy="70443"/>
            </a:xfrm>
            <a:custGeom>
              <a:avLst/>
              <a:gdLst/>
              <a:ahLst/>
              <a:cxnLst/>
              <a:rect l="l" t="t" r="r" b="b"/>
              <a:pathLst>
                <a:path w="834" h="733" extrusionOk="0">
                  <a:moveTo>
                    <a:pt x="217" y="0"/>
                  </a:moveTo>
                  <a:cubicBezTo>
                    <a:pt x="165" y="0"/>
                    <a:pt x="112" y="21"/>
                    <a:pt x="74" y="62"/>
                  </a:cubicBezTo>
                  <a:cubicBezTo>
                    <a:pt x="0" y="141"/>
                    <a:pt x="6" y="265"/>
                    <a:pt x="85" y="338"/>
                  </a:cubicBezTo>
                  <a:cubicBezTo>
                    <a:pt x="243" y="486"/>
                    <a:pt x="513" y="668"/>
                    <a:pt x="804" y="732"/>
                  </a:cubicBezTo>
                  <a:lnTo>
                    <a:pt x="833" y="339"/>
                  </a:lnTo>
                  <a:cubicBezTo>
                    <a:pt x="580" y="263"/>
                    <a:pt x="354" y="57"/>
                    <a:pt x="350" y="54"/>
                  </a:cubicBezTo>
                  <a:cubicBezTo>
                    <a:pt x="313" y="18"/>
                    <a:pt x="265" y="0"/>
                    <a:pt x="21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3" name="Google Shape;939;p43"/>
            <p:cNvSpPr/>
            <p:nvPr/>
          </p:nvSpPr>
          <p:spPr>
            <a:xfrm>
              <a:off x="4095201" y="3965851"/>
              <a:ext cx="89471" cy="79188"/>
            </a:xfrm>
            <a:custGeom>
              <a:avLst/>
              <a:gdLst/>
              <a:ahLst/>
              <a:cxnLst/>
              <a:rect l="l" t="t" r="r" b="b"/>
              <a:pathLst>
                <a:path w="931" h="824" extrusionOk="0">
                  <a:moveTo>
                    <a:pt x="274" y="92"/>
                  </a:moveTo>
                  <a:cubicBezTo>
                    <a:pt x="311" y="92"/>
                    <a:pt x="346" y="106"/>
                    <a:pt x="374" y="132"/>
                  </a:cubicBezTo>
                  <a:cubicBezTo>
                    <a:pt x="376" y="134"/>
                    <a:pt x="590" y="329"/>
                    <a:pt x="839" y="416"/>
                  </a:cubicBezTo>
                  <a:lnTo>
                    <a:pt x="817" y="724"/>
                  </a:lnTo>
                  <a:cubicBezTo>
                    <a:pt x="556" y="654"/>
                    <a:pt x="312" y="490"/>
                    <a:pt x="167" y="354"/>
                  </a:cubicBezTo>
                  <a:cubicBezTo>
                    <a:pt x="68" y="261"/>
                    <a:pt x="129" y="96"/>
                    <a:pt x="264" y="92"/>
                  </a:cubicBezTo>
                  <a:lnTo>
                    <a:pt x="270" y="92"/>
                  </a:lnTo>
                  <a:cubicBezTo>
                    <a:pt x="272" y="92"/>
                    <a:pt x="273" y="92"/>
                    <a:pt x="274" y="92"/>
                  </a:cubicBezTo>
                  <a:close/>
                  <a:moveTo>
                    <a:pt x="266" y="1"/>
                  </a:moveTo>
                  <a:cubicBezTo>
                    <a:pt x="202" y="1"/>
                    <a:pt x="139" y="26"/>
                    <a:pt x="91" y="76"/>
                  </a:cubicBezTo>
                  <a:cubicBezTo>
                    <a:pt x="0" y="174"/>
                    <a:pt x="7" y="328"/>
                    <a:pt x="108" y="417"/>
                  </a:cubicBezTo>
                  <a:cubicBezTo>
                    <a:pt x="187" y="491"/>
                    <a:pt x="474" y="738"/>
                    <a:pt x="846" y="822"/>
                  </a:cubicBezTo>
                  <a:cubicBezTo>
                    <a:pt x="850" y="822"/>
                    <a:pt x="853" y="823"/>
                    <a:pt x="856" y="823"/>
                  </a:cubicBezTo>
                  <a:cubicBezTo>
                    <a:pt x="879" y="823"/>
                    <a:pt x="898" y="805"/>
                    <a:pt x="900" y="782"/>
                  </a:cubicBezTo>
                  <a:lnTo>
                    <a:pt x="929" y="389"/>
                  </a:lnTo>
                  <a:cubicBezTo>
                    <a:pt x="930" y="369"/>
                    <a:pt x="917" y="350"/>
                    <a:pt x="899" y="344"/>
                  </a:cubicBezTo>
                  <a:cubicBezTo>
                    <a:pt x="654" y="271"/>
                    <a:pt x="434" y="70"/>
                    <a:pt x="432" y="69"/>
                  </a:cubicBezTo>
                  <a:cubicBezTo>
                    <a:pt x="386" y="23"/>
                    <a:pt x="326" y="1"/>
                    <a:pt x="26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4" name="Google Shape;940;p43"/>
            <p:cNvSpPr/>
            <p:nvPr/>
          </p:nvSpPr>
          <p:spPr>
            <a:xfrm>
              <a:off x="4137197" y="3744623"/>
              <a:ext cx="62467" cy="72173"/>
            </a:xfrm>
            <a:custGeom>
              <a:avLst/>
              <a:gdLst/>
              <a:ahLst/>
              <a:cxnLst/>
              <a:rect l="l" t="t" r="r" b="b"/>
              <a:pathLst>
                <a:path w="650" h="751" extrusionOk="0">
                  <a:moveTo>
                    <a:pt x="650" y="0"/>
                  </a:moveTo>
                  <a:cubicBezTo>
                    <a:pt x="283" y="100"/>
                    <a:pt x="65" y="440"/>
                    <a:pt x="55" y="456"/>
                  </a:cubicBezTo>
                  <a:cubicBezTo>
                    <a:pt x="0" y="547"/>
                    <a:pt x="29" y="664"/>
                    <a:pt x="119" y="721"/>
                  </a:cubicBezTo>
                  <a:cubicBezTo>
                    <a:pt x="151" y="741"/>
                    <a:pt x="187" y="751"/>
                    <a:pt x="222" y="751"/>
                  </a:cubicBezTo>
                  <a:cubicBezTo>
                    <a:pt x="285" y="751"/>
                    <a:pt x="348" y="720"/>
                    <a:pt x="385" y="663"/>
                  </a:cubicBezTo>
                  <a:cubicBezTo>
                    <a:pt x="386" y="661"/>
                    <a:pt x="476" y="524"/>
                    <a:pt x="617" y="435"/>
                  </a:cubicBezTo>
                  <a:lnTo>
                    <a:pt x="650"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5" name="Google Shape;941;p43"/>
            <p:cNvSpPr/>
            <p:nvPr/>
          </p:nvSpPr>
          <p:spPr>
            <a:xfrm>
              <a:off x="4132296" y="3740395"/>
              <a:ext cx="71789" cy="80918"/>
            </a:xfrm>
            <a:custGeom>
              <a:avLst/>
              <a:gdLst/>
              <a:ahLst/>
              <a:cxnLst/>
              <a:rect l="l" t="t" r="r" b="b"/>
              <a:pathLst>
                <a:path w="747" h="842" extrusionOk="0">
                  <a:moveTo>
                    <a:pt x="654" y="105"/>
                  </a:moveTo>
                  <a:lnTo>
                    <a:pt x="627" y="455"/>
                  </a:lnTo>
                  <a:cubicBezTo>
                    <a:pt x="538" y="517"/>
                    <a:pt x="461" y="595"/>
                    <a:pt x="399" y="684"/>
                  </a:cubicBezTo>
                  <a:cubicBezTo>
                    <a:pt x="371" y="730"/>
                    <a:pt x="321" y="755"/>
                    <a:pt x="271" y="755"/>
                  </a:cubicBezTo>
                  <a:cubicBezTo>
                    <a:pt x="244" y="755"/>
                    <a:pt x="216" y="747"/>
                    <a:pt x="191" y="732"/>
                  </a:cubicBezTo>
                  <a:cubicBezTo>
                    <a:pt x="120" y="687"/>
                    <a:pt x="98" y="594"/>
                    <a:pt x="143" y="523"/>
                  </a:cubicBezTo>
                  <a:lnTo>
                    <a:pt x="143" y="523"/>
                  </a:lnTo>
                  <a:lnTo>
                    <a:pt x="142" y="524"/>
                  </a:lnTo>
                  <a:cubicBezTo>
                    <a:pt x="151" y="509"/>
                    <a:pt x="340" y="217"/>
                    <a:pt x="654" y="105"/>
                  </a:cubicBezTo>
                  <a:close/>
                  <a:moveTo>
                    <a:pt x="701" y="1"/>
                  </a:moveTo>
                  <a:cubicBezTo>
                    <a:pt x="697" y="1"/>
                    <a:pt x="694" y="1"/>
                    <a:pt x="690" y="2"/>
                  </a:cubicBezTo>
                  <a:cubicBezTo>
                    <a:pt x="314" y="104"/>
                    <a:pt x="93" y="438"/>
                    <a:pt x="70" y="477"/>
                  </a:cubicBezTo>
                  <a:cubicBezTo>
                    <a:pt x="0" y="588"/>
                    <a:pt x="34" y="734"/>
                    <a:pt x="144" y="805"/>
                  </a:cubicBezTo>
                  <a:cubicBezTo>
                    <a:pt x="182" y="828"/>
                    <a:pt x="226" y="841"/>
                    <a:pt x="271" y="841"/>
                  </a:cubicBezTo>
                  <a:cubicBezTo>
                    <a:pt x="352" y="841"/>
                    <a:pt x="429" y="799"/>
                    <a:pt x="473" y="731"/>
                  </a:cubicBezTo>
                  <a:cubicBezTo>
                    <a:pt x="531" y="645"/>
                    <a:pt x="605" y="572"/>
                    <a:pt x="692" y="516"/>
                  </a:cubicBezTo>
                  <a:cubicBezTo>
                    <a:pt x="703" y="509"/>
                    <a:pt x="711" y="496"/>
                    <a:pt x="712" y="482"/>
                  </a:cubicBezTo>
                  <a:lnTo>
                    <a:pt x="744" y="47"/>
                  </a:lnTo>
                  <a:cubicBezTo>
                    <a:pt x="747" y="22"/>
                    <a:pt x="726" y="1"/>
                    <a:pt x="70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6" name="Google Shape;942;p43"/>
            <p:cNvSpPr/>
            <p:nvPr/>
          </p:nvSpPr>
          <p:spPr>
            <a:xfrm>
              <a:off x="3876376" y="3719252"/>
              <a:ext cx="310123" cy="413433"/>
            </a:xfrm>
            <a:custGeom>
              <a:avLst/>
              <a:gdLst/>
              <a:ahLst/>
              <a:cxnLst/>
              <a:rect l="l" t="t" r="r" b="b"/>
              <a:pathLst>
                <a:path w="3227" h="4302" extrusionOk="0">
                  <a:moveTo>
                    <a:pt x="1" y="0"/>
                  </a:moveTo>
                  <a:lnTo>
                    <a:pt x="324" y="4302"/>
                  </a:lnTo>
                  <a:lnTo>
                    <a:pt x="2904" y="4302"/>
                  </a:lnTo>
                  <a:lnTo>
                    <a:pt x="322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7" name="Google Shape;943;p43"/>
            <p:cNvSpPr/>
            <p:nvPr/>
          </p:nvSpPr>
          <p:spPr>
            <a:xfrm>
              <a:off x="3872148" y="3715024"/>
              <a:ext cx="318676" cy="421794"/>
            </a:xfrm>
            <a:custGeom>
              <a:avLst/>
              <a:gdLst/>
              <a:ahLst/>
              <a:cxnLst/>
              <a:rect l="l" t="t" r="r" b="b"/>
              <a:pathLst>
                <a:path w="3316" h="4389" extrusionOk="0">
                  <a:moveTo>
                    <a:pt x="3225" y="87"/>
                  </a:moveTo>
                  <a:lnTo>
                    <a:pt x="2909" y="4302"/>
                  </a:lnTo>
                  <a:lnTo>
                    <a:pt x="408" y="4302"/>
                  </a:lnTo>
                  <a:lnTo>
                    <a:pt x="92" y="87"/>
                  </a:lnTo>
                  <a:close/>
                  <a:moveTo>
                    <a:pt x="45" y="0"/>
                  </a:moveTo>
                  <a:cubicBezTo>
                    <a:pt x="32" y="0"/>
                    <a:pt x="21" y="6"/>
                    <a:pt x="13" y="15"/>
                  </a:cubicBezTo>
                  <a:cubicBezTo>
                    <a:pt x="5" y="23"/>
                    <a:pt x="1" y="35"/>
                    <a:pt x="2" y="47"/>
                  </a:cubicBezTo>
                  <a:lnTo>
                    <a:pt x="324" y="4349"/>
                  </a:lnTo>
                  <a:cubicBezTo>
                    <a:pt x="326" y="4371"/>
                    <a:pt x="344" y="4389"/>
                    <a:pt x="367" y="4389"/>
                  </a:cubicBezTo>
                  <a:lnTo>
                    <a:pt x="2948" y="4389"/>
                  </a:lnTo>
                  <a:cubicBezTo>
                    <a:pt x="2971" y="4389"/>
                    <a:pt x="2989" y="4371"/>
                    <a:pt x="2991" y="4349"/>
                  </a:cubicBezTo>
                  <a:lnTo>
                    <a:pt x="3314" y="47"/>
                  </a:lnTo>
                  <a:cubicBezTo>
                    <a:pt x="3316" y="22"/>
                    <a:pt x="3296" y="0"/>
                    <a:pt x="327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8" name="Google Shape;944;p43"/>
            <p:cNvSpPr/>
            <p:nvPr/>
          </p:nvSpPr>
          <p:spPr>
            <a:xfrm>
              <a:off x="3928656" y="3779412"/>
              <a:ext cx="134832" cy="241794"/>
            </a:xfrm>
            <a:custGeom>
              <a:avLst/>
              <a:gdLst/>
              <a:ahLst/>
              <a:cxnLst/>
              <a:rect l="l" t="t" r="r" b="b"/>
              <a:pathLst>
                <a:path w="1403" h="2516" extrusionOk="0">
                  <a:moveTo>
                    <a:pt x="702" y="1"/>
                  </a:moveTo>
                  <a:cubicBezTo>
                    <a:pt x="314" y="1"/>
                    <a:pt x="0" y="563"/>
                    <a:pt x="0" y="1258"/>
                  </a:cubicBezTo>
                  <a:cubicBezTo>
                    <a:pt x="0" y="1953"/>
                    <a:pt x="314" y="2516"/>
                    <a:pt x="702" y="2516"/>
                  </a:cubicBezTo>
                  <a:cubicBezTo>
                    <a:pt x="1089" y="2516"/>
                    <a:pt x="1403" y="1953"/>
                    <a:pt x="1403" y="1258"/>
                  </a:cubicBezTo>
                  <a:cubicBezTo>
                    <a:pt x="1403" y="563"/>
                    <a:pt x="1089" y="1"/>
                    <a:pt x="702" y="1"/>
                  </a:cubicBez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9" name="Google Shape;945;p43"/>
            <p:cNvSpPr/>
            <p:nvPr/>
          </p:nvSpPr>
          <p:spPr>
            <a:xfrm>
              <a:off x="3846200" y="3272954"/>
              <a:ext cx="24218" cy="46802"/>
            </a:xfrm>
            <a:custGeom>
              <a:avLst/>
              <a:gdLst/>
              <a:ahLst/>
              <a:cxnLst/>
              <a:rect l="l" t="t" r="r" b="b"/>
              <a:pathLst>
                <a:path w="252" h="487" extrusionOk="0">
                  <a:moveTo>
                    <a:pt x="195" y="1"/>
                  </a:moveTo>
                  <a:cubicBezTo>
                    <a:pt x="181" y="1"/>
                    <a:pt x="167" y="8"/>
                    <a:pt x="158" y="25"/>
                  </a:cubicBezTo>
                  <a:cubicBezTo>
                    <a:pt x="96" y="156"/>
                    <a:pt x="45" y="292"/>
                    <a:pt x="7" y="431"/>
                  </a:cubicBezTo>
                  <a:cubicBezTo>
                    <a:pt x="1" y="454"/>
                    <a:pt x="14" y="478"/>
                    <a:pt x="37" y="484"/>
                  </a:cubicBezTo>
                  <a:cubicBezTo>
                    <a:pt x="40" y="485"/>
                    <a:pt x="45" y="486"/>
                    <a:pt x="49" y="486"/>
                  </a:cubicBezTo>
                  <a:cubicBezTo>
                    <a:pt x="68" y="486"/>
                    <a:pt x="85" y="473"/>
                    <a:pt x="91" y="454"/>
                  </a:cubicBezTo>
                  <a:cubicBezTo>
                    <a:pt x="127" y="319"/>
                    <a:pt x="177" y="187"/>
                    <a:pt x="237" y="62"/>
                  </a:cubicBezTo>
                  <a:cubicBezTo>
                    <a:pt x="251" y="28"/>
                    <a:pt x="223" y="1"/>
                    <a:pt x="19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0" name="Google Shape;946;p43"/>
            <p:cNvSpPr/>
            <p:nvPr/>
          </p:nvSpPr>
          <p:spPr>
            <a:xfrm>
              <a:off x="3834091" y="3337919"/>
              <a:ext cx="166257" cy="348275"/>
            </a:xfrm>
            <a:custGeom>
              <a:avLst/>
              <a:gdLst/>
              <a:ahLst/>
              <a:cxnLst/>
              <a:rect l="l" t="t" r="r" b="b"/>
              <a:pathLst>
                <a:path w="1730" h="3624" extrusionOk="0">
                  <a:moveTo>
                    <a:pt x="122" y="0"/>
                  </a:moveTo>
                  <a:cubicBezTo>
                    <a:pt x="100" y="0"/>
                    <a:pt x="80" y="16"/>
                    <a:pt x="77" y="39"/>
                  </a:cubicBezTo>
                  <a:cubicBezTo>
                    <a:pt x="1" y="688"/>
                    <a:pt x="253" y="1315"/>
                    <a:pt x="871" y="2011"/>
                  </a:cubicBezTo>
                  <a:cubicBezTo>
                    <a:pt x="1609" y="2841"/>
                    <a:pt x="950" y="3521"/>
                    <a:pt x="922" y="3550"/>
                  </a:cubicBezTo>
                  <a:cubicBezTo>
                    <a:pt x="895" y="3578"/>
                    <a:pt x="914" y="3624"/>
                    <a:pt x="952" y="3624"/>
                  </a:cubicBezTo>
                  <a:cubicBezTo>
                    <a:pt x="965" y="3624"/>
                    <a:pt x="976" y="3619"/>
                    <a:pt x="984" y="3610"/>
                  </a:cubicBezTo>
                  <a:cubicBezTo>
                    <a:pt x="991" y="3603"/>
                    <a:pt x="1730" y="2845"/>
                    <a:pt x="937" y="1953"/>
                  </a:cubicBezTo>
                  <a:cubicBezTo>
                    <a:pt x="336" y="1276"/>
                    <a:pt x="91" y="672"/>
                    <a:pt x="164" y="49"/>
                  </a:cubicBezTo>
                  <a:cubicBezTo>
                    <a:pt x="167" y="25"/>
                    <a:pt x="150" y="4"/>
                    <a:pt x="126" y="0"/>
                  </a:cubicBezTo>
                  <a:cubicBezTo>
                    <a:pt x="124" y="0"/>
                    <a:pt x="123" y="0"/>
                    <a:pt x="12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1" name="Google Shape;947;p43"/>
            <p:cNvSpPr/>
            <p:nvPr/>
          </p:nvSpPr>
          <p:spPr>
            <a:xfrm>
              <a:off x="4050321" y="3528778"/>
              <a:ext cx="25371" cy="44399"/>
            </a:xfrm>
            <a:custGeom>
              <a:avLst/>
              <a:gdLst/>
              <a:ahLst/>
              <a:cxnLst/>
              <a:rect l="l" t="t" r="r" b="b"/>
              <a:pathLst>
                <a:path w="264" h="462" extrusionOk="0">
                  <a:moveTo>
                    <a:pt x="60" y="1"/>
                  </a:moveTo>
                  <a:cubicBezTo>
                    <a:pt x="30" y="1"/>
                    <a:pt x="1" y="33"/>
                    <a:pt x="21" y="67"/>
                  </a:cubicBezTo>
                  <a:cubicBezTo>
                    <a:pt x="89" y="180"/>
                    <a:pt x="141" y="302"/>
                    <a:pt x="174" y="429"/>
                  </a:cubicBezTo>
                  <a:cubicBezTo>
                    <a:pt x="179" y="449"/>
                    <a:pt x="196" y="462"/>
                    <a:pt x="216" y="462"/>
                  </a:cubicBezTo>
                  <a:cubicBezTo>
                    <a:pt x="220" y="462"/>
                    <a:pt x="223" y="462"/>
                    <a:pt x="227" y="461"/>
                  </a:cubicBezTo>
                  <a:cubicBezTo>
                    <a:pt x="249" y="455"/>
                    <a:pt x="264" y="431"/>
                    <a:pt x="258" y="408"/>
                  </a:cubicBezTo>
                  <a:cubicBezTo>
                    <a:pt x="223" y="273"/>
                    <a:pt x="167" y="143"/>
                    <a:pt x="96" y="22"/>
                  </a:cubicBezTo>
                  <a:cubicBezTo>
                    <a:pt x="87" y="7"/>
                    <a:pt x="74" y="1"/>
                    <a:pt x="6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2" name="Google Shape;948;p43"/>
            <p:cNvSpPr/>
            <p:nvPr/>
          </p:nvSpPr>
          <p:spPr>
            <a:xfrm>
              <a:off x="4055511" y="3594415"/>
              <a:ext cx="26909" cy="91778"/>
            </a:xfrm>
            <a:custGeom>
              <a:avLst/>
              <a:gdLst/>
              <a:ahLst/>
              <a:cxnLst/>
              <a:rect l="l" t="t" r="r" b="b"/>
              <a:pathLst>
                <a:path w="280" h="955" extrusionOk="0">
                  <a:moveTo>
                    <a:pt x="210" y="1"/>
                  </a:moveTo>
                  <a:cubicBezTo>
                    <a:pt x="209" y="1"/>
                    <a:pt x="208" y="1"/>
                    <a:pt x="207" y="1"/>
                  </a:cubicBezTo>
                  <a:cubicBezTo>
                    <a:pt x="183" y="3"/>
                    <a:pt x="165" y="23"/>
                    <a:pt x="166" y="47"/>
                  </a:cubicBezTo>
                  <a:cubicBezTo>
                    <a:pt x="191" y="508"/>
                    <a:pt x="15" y="889"/>
                    <a:pt x="14" y="893"/>
                  </a:cubicBezTo>
                  <a:cubicBezTo>
                    <a:pt x="1" y="922"/>
                    <a:pt x="21" y="955"/>
                    <a:pt x="53" y="955"/>
                  </a:cubicBezTo>
                  <a:cubicBezTo>
                    <a:pt x="69" y="955"/>
                    <a:pt x="85" y="945"/>
                    <a:pt x="92" y="930"/>
                  </a:cubicBezTo>
                  <a:cubicBezTo>
                    <a:pt x="100" y="914"/>
                    <a:pt x="279" y="526"/>
                    <a:pt x="253" y="42"/>
                  </a:cubicBezTo>
                  <a:cubicBezTo>
                    <a:pt x="253" y="19"/>
                    <a:pt x="233" y="1"/>
                    <a:pt x="21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3" name="Google Shape;949;p43"/>
            <p:cNvSpPr/>
            <p:nvPr/>
          </p:nvSpPr>
          <p:spPr>
            <a:xfrm>
              <a:off x="2436575" y="1288635"/>
              <a:ext cx="838494" cy="453315"/>
            </a:xfrm>
            <a:custGeom>
              <a:avLst/>
              <a:gdLst/>
              <a:ahLst/>
              <a:cxnLst/>
              <a:rect l="l" t="t" r="r" b="b"/>
              <a:pathLst>
                <a:path w="8725" h="4717" extrusionOk="0">
                  <a:moveTo>
                    <a:pt x="4067" y="1"/>
                  </a:moveTo>
                  <a:cubicBezTo>
                    <a:pt x="3152" y="1"/>
                    <a:pt x="2344" y="638"/>
                    <a:pt x="2145" y="1550"/>
                  </a:cubicBezTo>
                  <a:cubicBezTo>
                    <a:pt x="2129" y="1550"/>
                    <a:pt x="2114" y="1549"/>
                    <a:pt x="2099" y="1549"/>
                  </a:cubicBezTo>
                  <a:cubicBezTo>
                    <a:pt x="1349" y="1549"/>
                    <a:pt x="664" y="1974"/>
                    <a:pt x="332" y="2646"/>
                  </a:cubicBezTo>
                  <a:cubicBezTo>
                    <a:pt x="0" y="3318"/>
                    <a:pt x="78" y="4121"/>
                    <a:pt x="533" y="4716"/>
                  </a:cubicBezTo>
                  <a:lnTo>
                    <a:pt x="8288" y="4716"/>
                  </a:lnTo>
                  <a:cubicBezTo>
                    <a:pt x="8725" y="4055"/>
                    <a:pt x="8654" y="3180"/>
                    <a:pt x="8117" y="2597"/>
                  </a:cubicBezTo>
                  <a:cubicBezTo>
                    <a:pt x="7782" y="2234"/>
                    <a:pt x="7319" y="2042"/>
                    <a:pt x="6849" y="2042"/>
                  </a:cubicBezTo>
                  <a:cubicBezTo>
                    <a:pt x="6566" y="2042"/>
                    <a:pt x="6281" y="2111"/>
                    <a:pt x="6020" y="2255"/>
                  </a:cubicBezTo>
                  <a:cubicBezTo>
                    <a:pt x="6033" y="2161"/>
                    <a:pt x="6040" y="2066"/>
                    <a:pt x="6040" y="1972"/>
                  </a:cubicBezTo>
                  <a:cubicBezTo>
                    <a:pt x="6040" y="965"/>
                    <a:pt x="5282" y="121"/>
                    <a:pt x="4281" y="12"/>
                  </a:cubicBezTo>
                  <a:cubicBezTo>
                    <a:pt x="4209" y="5"/>
                    <a:pt x="4138" y="1"/>
                    <a:pt x="4067" y="1"/>
                  </a:cubicBez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4" name="Google Shape;950;p43"/>
            <p:cNvSpPr/>
            <p:nvPr/>
          </p:nvSpPr>
          <p:spPr>
            <a:xfrm>
              <a:off x="2681347" y="1655457"/>
              <a:ext cx="8457" cy="232664"/>
            </a:xfrm>
            <a:custGeom>
              <a:avLst/>
              <a:gdLst/>
              <a:ahLst/>
              <a:cxnLst/>
              <a:rect l="l" t="t" r="r" b="b"/>
              <a:pathLst>
                <a:path w="88" h="2421" extrusionOk="0">
                  <a:moveTo>
                    <a:pt x="44" y="1"/>
                  </a:moveTo>
                  <a:cubicBezTo>
                    <a:pt x="23" y="1"/>
                    <a:pt x="1" y="15"/>
                    <a:pt x="1" y="44"/>
                  </a:cubicBezTo>
                  <a:lnTo>
                    <a:pt x="1" y="2377"/>
                  </a:lnTo>
                  <a:cubicBezTo>
                    <a:pt x="1" y="2400"/>
                    <a:pt x="20" y="2421"/>
                    <a:pt x="45" y="2421"/>
                  </a:cubicBezTo>
                  <a:cubicBezTo>
                    <a:pt x="68" y="2421"/>
                    <a:pt x="88" y="2400"/>
                    <a:pt x="88" y="2377"/>
                  </a:cubicBezTo>
                  <a:lnTo>
                    <a:pt x="88" y="44"/>
                  </a:lnTo>
                  <a:cubicBezTo>
                    <a:pt x="88" y="15"/>
                    <a:pt x="66" y="1"/>
                    <a:pt x="4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5" name="Google Shape;951;p43"/>
            <p:cNvSpPr/>
            <p:nvPr/>
          </p:nvSpPr>
          <p:spPr>
            <a:xfrm>
              <a:off x="2644059" y="1599814"/>
              <a:ext cx="83225" cy="72077"/>
            </a:xfrm>
            <a:custGeom>
              <a:avLst/>
              <a:gdLst/>
              <a:ahLst/>
              <a:cxnLst/>
              <a:rect l="l" t="t" r="r" b="b"/>
              <a:pathLst>
                <a:path w="866" h="750" extrusionOk="0">
                  <a:moveTo>
                    <a:pt x="433" y="1"/>
                  </a:moveTo>
                  <a:lnTo>
                    <a:pt x="0" y="750"/>
                  </a:lnTo>
                  <a:lnTo>
                    <a:pt x="866" y="750"/>
                  </a:lnTo>
                  <a:lnTo>
                    <a:pt x="433"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6" name="Google Shape;952;p43"/>
            <p:cNvSpPr/>
            <p:nvPr/>
          </p:nvSpPr>
          <p:spPr>
            <a:xfrm>
              <a:off x="2951874" y="1609136"/>
              <a:ext cx="8457" cy="192109"/>
            </a:xfrm>
            <a:custGeom>
              <a:avLst/>
              <a:gdLst/>
              <a:ahLst/>
              <a:cxnLst/>
              <a:rect l="l" t="t" r="r" b="b"/>
              <a:pathLst>
                <a:path w="88" h="1999" extrusionOk="0">
                  <a:moveTo>
                    <a:pt x="45" y="1"/>
                  </a:moveTo>
                  <a:cubicBezTo>
                    <a:pt x="23" y="1"/>
                    <a:pt x="2" y="15"/>
                    <a:pt x="2" y="44"/>
                  </a:cubicBezTo>
                  <a:lnTo>
                    <a:pt x="2" y="1955"/>
                  </a:lnTo>
                  <a:cubicBezTo>
                    <a:pt x="1" y="1979"/>
                    <a:pt x="20" y="1998"/>
                    <a:pt x="45" y="1998"/>
                  </a:cubicBezTo>
                  <a:cubicBezTo>
                    <a:pt x="68" y="1998"/>
                    <a:pt x="88" y="1979"/>
                    <a:pt x="88" y="1955"/>
                  </a:cubicBezTo>
                  <a:lnTo>
                    <a:pt x="88" y="44"/>
                  </a:lnTo>
                  <a:cubicBezTo>
                    <a:pt x="88" y="15"/>
                    <a:pt x="66" y="1"/>
                    <a:pt x="4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7" name="Google Shape;953;p43"/>
            <p:cNvSpPr/>
            <p:nvPr/>
          </p:nvSpPr>
          <p:spPr>
            <a:xfrm>
              <a:off x="2914490" y="1784811"/>
              <a:ext cx="83321" cy="72077"/>
            </a:xfrm>
            <a:custGeom>
              <a:avLst/>
              <a:gdLst/>
              <a:ahLst/>
              <a:cxnLst/>
              <a:rect l="l" t="t" r="r" b="b"/>
              <a:pathLst>
                <a:path w="867" h="750" extrusionOk="0">
                  <a:moveTo>
                    <a:pt x="1" y="0"/>
                  </a:moveTo>
                  <a:lnTo>
                    <a:pt x="434" y="749"/>
                  </a:lnTo>
                  <a:lnTo>
                    <a:pt x="866"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8" name="Google Shape;954;p43"/>
            <p:cNvSpPr/>
            <p:nvPr/>
          </p:nvSpPr>
          <p:spPr>
            <a:xfrm>
              <a:off x="1383803" y="3035389"/>
              <a:ext cx="608425" cy="1101431"/>
            </a:xfrm>
            <a:custGeom>
              <a:avLst/>
              <a:gdLst/>
              <a:ahLst/>
              <a:cxnLst/>
              <a:rect l="l" t="t" r="r" b="b"/>
              <a:pathLst>
                <a:path w="6331" h="11461" extrusionOk="0">
                  <a:moveTo>
                    <a:pt x="5929" y="87"/>
                  </a:moveTo>
                  <a:cubicBezTo>
                    <a:pt x="6102" y="88"/>
                    <a:pt x="6243" y="228"/>
                    <a:pt x="6243" y="402"/>
                  </a:cubicBezTo>
                  <a:lnTo>
                    <a:pt x="6243" y="11060"/>
                  </a:lnTo>
                  <a:cubicBezTo>
                    <a:pt x="6243" y="11234"/>
                    <a:pt x="6102" y="11374"/>
                    <a:pt x="5929" y="11374"/>
                  </a:cubicBezTo>
                  <a:lnTo>
                    <a:pt x="402" y="11374"/>
                  </a:lnTo>
                  <a:cubicBezTo>
                    <a:pt x="228" y="11374"/>
                    <a:pt x="88" y="11234"/>
                    <a:pt x="88" y="11060"/>
                  </a:cubicBezTo>
                  <a:lnTo>
                    <a:pt x="88" y="402"/>
                  </a:lnTo>
                  <a:cubicBezTo>
                    <a:pt x="88" y="228"/>
                    <a:pt x="228" y="88"/>
                    <a:pt x="402" y="87"/>
                  </a:cubicBezTo>
                  <a:close/>
                  <a:moveTo>
                    <a:pt x="402" y="0"/>
                  </a:moveTo>
                  <a:cubicBezTo>
                    <a:pt x="181" y="1"/>
                    <a:pt x="1" y="180"/>
                    <a:pt x="1" y="402"/>
                  </a:cubicBezTo>
                  <a:lnTo>
                    <a:pt x="1" y="11060"/>
                  </a:lnTo>
                  <a:cubicBezTo>
                    <a:pt x="1" y="11281"/>
                    <a:pt x="181" y="11461"/>
                    <a:pt x="402" y="11461"/>
                  </a:cubicBezTo>
                  <a:lnTo>
                    <a:pt x="5929" y="11461"/>
                  </a:lnTo>
                  <a:cubicBezTo>
                    <a:pt x="6150" y="11461"/>
                    <a:pt x="6329" y="11281"/>
                    <a:pt x="6330" y="11060"/>
                  </a:cubicBezTo>
                  <a:lnTo>
                    <a:pt x="6330" y="402"/>
                  </a:lnTo>
                  <a:cubicBezTo>
                    <a:pt x="6329" y="180"/>
                    <a:pt x="6150" y="1"/>
                    <a:pt x="592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9" name="Google Shape;955;p43"/>
            <p:cNvSpPr/>
            <p:nvPr/>
          </p:nvSpPr>
          <p:spPr>
            <a:xfrm>
              <a:off x="1380316" y="3039617"/>
              <a:ext cx="599968" cy="1093070"/>
            </a:xfrm>
            <a:custGeom>
              <a:avLst/>
              <a:gdLst/>
              <a:ahLst/>
              <a:cxnLst/>
              <a:rect l="l" t="t" r="r" b="b"/>
              <a:pathLst>
                <a:path w="6243" h="11374" extrusionOk="0">
                  <a:moveTo>
                    <a:pt x="5" y="0"/>
                  </a:moveTo>
                  <a:cubicBezTo>
                    <a:pt x="2" y="0"/>
                    <a:pt x="0" y="2"/>
                    <a:pt x="0" y="5"/>
                  </a:cubicBezTo>
                  <a:lnTo>
                    <a:pt x="0" y="11369"/>
                  </a:lnTo>
                  <a:cubicBezTo>
                    <a:pt x="0" y="11371"/>
                    <a:pt x="2" y="11374"/>
                    <a:pt x="5" y="11374"/>
                  </a:cubicBezTo>
                  <a:lnTo>
                    <a:pt x="6237" y="11374"/>
                  </a:lnTo>
                  <a:cubicBezTo>
                    <a:pt x="6239" y="11374"/>
                    <a:pt x="6243" y="11371"/>
                    <a:pt x="6243" y="11369"/>
                  </a:cubicBezTo>
                  <a:lnTo>
                    <a:pt x="6243" y="5"/>
                  </a:lnTo>
                  <a:cubicBezTo>
                    <a:pt x="6243" y="2"/>
                    <a:pt x="6239" y="0"/>
                    <a:pt x="6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a:ln>
                    <a:noFill/>
                  </a:ln>
                  <a:solidFill>
                    <a:sysClr val="windowText" lastClr="000000"/>
                  </a:solidFill>
                  <a:effectLst/>
                  <a:uLnTx/>
                  <a:uFillTx/>
                  <a:ea typeface="+mn-ea"/>
                </a:rPr>
                <a:t>]]</a:t>
              </a:r>
              <a:endParaRPr kumimoji="0" sz="1800" b="0" i="0" u="none" strike="noStrike" kern="0" cap="none" spc="0" normalizeH="0" baseline="0" noProof="0">
                <a:ln>
                  <a:noFill/>
                </a:ln>
                <a:solidFill>
                  <a:sysClr val="windowText" lastClr="000000"/>
                </a:solidFill>
                <a:effectLst/>
                <a:uLnTx/>
                <a:uFillTx/>
                <a:ea typeface="+mn-ea"/>
              </a:endParaRPr>
            </a:p>
          </p:txBody>
        </p:sp>
        <p:sp>
          <p:nvSpPr>
            <p:cNvPr id="470" name="Google Shape;956;p43"/>
            <p:cNvSpPr/>
            <p:nvPr/>
          </p:nvSpPr>
          <p:spPr>
            <a:xfrm>
              <a:off x="1376088" y="3035389"/>
              <a:ext cx="608329" cy="1101431"/>
            </a:xfrm>
            <a:custGeom>
              <a:avLst/>
              <a:gdLst/>
              <a:ahLst/>
              <a:cxnLst/>
              <a:rect l="l" t="t" r="r" b="b"/>
              <a:pathLst>
                <a:path w="6330" h="11461" extrusionOk="0">
                  <a:moveTo>
                    <a:pt x="5928" y="87"/>
                  </a:moveTo>
                  <a:cubicBezTo>
                    <a:pt x="6102" y="88"/>
                    <a:pt x="6243" y="228"/>
                    <a:pt x="6243" y="402"/>
                  </a:cubicBezTo>
                  <a:lnTo>
                    <a:pt x="6243" y="11060"/>
                  </a:lnTo>
                  <a:cubicBezTo>
                    <a:pt x="6243" y="11234"/>
                    <a:pt x="6102" y="11374"/>
                    <a:pt x="5928" y="11374"/>
                  </a:cubicBezTo>
                  <a:lnTo>
                    <a:pt x="402" y="11374"/>
                  </a:lnTo>
                  <a:cubicBezTo>
                    <a:pt x="228" y="11374"/>
                    <a:pt x="87" y="11234"/>
                    <a:pt x="87" y="11060"/>
                  </a:cubicBezTo>
                  <a:lnTo>
                    <a:pt x="87" y="402"/>
                  </a:lnTo>
                  <a:cubicBezTo>
                    <a:pt x="87" y="228"/>
                    <a:pt x="228" y="88"/>
                    <a:pt x="402" y="87"/>
                  </a:cubicBezTo>
                  <a:close/>
                  <a:moveTo>
                    <a:pt x="402" y="0"/>
                  </a:moveTo>
                  <a:cubicBezTo>
                    <a:pt x="180" y="1"/>
                    <a:pt x="1" y="180"/>
                    <a:pt x="0" y="402"/>
                  </a:cubicBezTo>
                  <a:lnTo>
                    <a:pt x="0" y="11060"/>
                  </a:lnTo>
                  <a:cubicBezTo>
                    <a:pt x="1" y="11281"/>
                    <a:pt x="180" y="11461"/>
                    <a:pt x="402" y="11461"/>
                  </a:cubicBezTo>
                  <a:lnTo>
                    <a:pt x="5928" y="11461"/>
                  </a:lnTo>
                  <a:cubicBezTo>
                    <a:pt x="6150" y="11461"/>
                    <a:pt x="6330" y="11281"/>
                    <a:pt x="6330" y="11060"/>
                  </a:cubicBezTo>
                  <a:lnTo>
                    <a:pt x="6330" y="402"/>
                  </a:lnTo>
                  <a:cubicBezTo>
                    <a:pt x="6330" y="180"/>
                    <a:pt x="6150" y="1"/>
                    <a:pt x="5928"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1" name="Google Shape;957;p43"/>
            <p:cNvSpPr/>
            <p:nvPr/>
          </p:nvSpPr>
          <p:spPr>
            <a:xfrm>
              <a:off x="1443840" y="3138410"/>
              <a:ext cx="472920" cy="881356"/>
            </a:xfrm>
            <a:custGeom>
              <a:avLst/>
              <a:gdLst/>
              <a:ahLst/>
              <a:cxnLst/>
              <a:rect l="l" t="t" r="r" b="b"/>
              <a:pathLst>
                <a:path w="4921" h="9171" extrusionOk="0">
                  <a:moveTo>
                    <a:pt x="0" y="0"/>
                  </a:moveTo>
                  <a:lnTo>
                    <a:pt x="0" y="9170"/>
                  </a:lnTo>
                  <a:lnTo>
                    <a:pt x="4921" y="9170"/>
                  </a:lnTo>
                  <a:lnTo>
                    <a:pt x="4921" y="0"/>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2" name="Google Shape;958;p43"/>
            <p:cNvSpPr/>
            <p:nvPr/>
          </p:nvSpPr>
          <p:spPr>
            <a:xfrm>
              <a:off x="1486221" y="3236915"/>
              <a:ext cx="388158" cy="388254"/>
            </a:xfrm>
            <a:custGeom>
              <a:avLst/>
              <a:gdLst/>
              <a:ahLst/>
              <a:cxnLst/>
              <a:rect l="l" t="t" r="r" b="b"/>
              <a:pathLst>
                <a:path w="4039" h="4040" extrusionOk="0">
                  <a:moveTo>
                    <a:pt x="2019" y="1"/>
                  </a:moveTo>
                  <a:cubicBezTo>
                    <a:pt x="904" y="1"/>
                    <a:pt x="0" y="904"/>
                    <a:pt x="0" y="2019"/>
                  </a:cubicBezTo>
                  <a:cubicBezTo>
                    <a:pt x="0" y="3135"/>
                    <a:pt x="904" y="4039"/>
                    <a:pt x="2019" y="4039"/>
                  </a:cubicBezTo>
                  <a:cubicBezTo>
                    <a:pt x="3134" y="4039"/>
                    <a:pt x="4039" y="3135"/>
                    <a:pt x="4039" y="2019"/>
                  </a:cubicBezTo>
                  <a:cubicBezTo>
                    <a:pt x="4039" y="904"/>
                    <a:pt x="3134" y="1"/>
                    <a:pt x="201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3" name="Google Shape;959;p43"/>
            <p:cNvSpPr/>
            <p:nvPr/>
          </p:nvSpPr>
          <p:spPr>
            <a:xfrm>
              <a:off x="1484011" y="3234801"/>
              <a:ext cx="392483" cy="392387"/>
            </a:xfrm>
            <a:custGeom>
              <a:avLst/>
              <a:gdLst/>
              <a:ahLst/>
              <a:cxnLst/>
              <a:rect l="l" t="t" r="r" b="b"/>
              <a:pathLst>
                <a:path w="4084" h="4083" extrusionOk="0">
                  <a:moveTo>
                    <a:pt x="2042" y="44"/>
                  </a:moveTo>
                  <a:cubicBezTo>
                    <a:pt x="3144" y="44"/>
                    <a:pt x="4040" y="940"/>
                    <a:pt x="4040" y="2041"/>
                  </a:cubicBezTo>
                  <a:cubicBezTo>
                    <a:pt x="4040" y="3143"/>
                    <a:pt x="3144" y="4040"/>
                    <a:pt x="2042" y="4040"/>
                  </a:cubicBezTo>
                  <a:cubicBezTo>
                    <a:pt x="941" y="4040"/>
                    <a:pt x="45" y="3143"/>
                    <a:pt x="45" y="2041"/>
                  </a:cubicBezTo>
                  <a:cubicBezTo>
                    <a:pt x="45" y="940"/>
                    <a:pt x="941" y="44"/>
                    <a:pt x="2042" y="44"/>
                  </a:cubicBezTo>
                  <a:close/>
                  <a:moveTo>
                    <a:pt x="2042" y="0"/>
                  </a:moveTo>
                  <a:cubicBezTo>
                    <a:pt x="916" y="0"/>
                    <a:pt x="1" y="916"/>
                    <a:pt x="1" y="2041"/>
                  </a:cubicBezTo>
                  <a:cubicBezTo>
                    <a:pt x="1" y="3167"/>
                    <a:pt x="916" y="4083"/>
                    <a:pt x="2042" y="4083"/>
                  </a:cubicBezTo>
                  <a:cubicBezTo>
                    <a:pt x="3167" y="4083"/>
                    <a:pt x="4083" y="3167"/>
                    <a:pt x="4083" y="2041"/>
                  </a:cubicBezTo>
                  <a:cubicBezTo>
                    <a:pt x="4083" y="916"/>
                    <a:pt x="3167" y="0"/>
                    <a:pt x="204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4" name="Google Shape;960;p43"/>
            <p:cNvSpPr/>
            <p:nvPr/>
          </p:nvSpPr>
          <p:spPr>
            <a:xfrm>
              <a:off x="1644693" y="3457566"/>
              <a:ext cx="62274" cy="62178"/>
            </a:xfrm>
            <a:custGeom>
              <a:avLst/>
              <a:gdLst/>
              <a:ahLst/>
              <a:cxnLst/>
              <a:rect l="l" t="t" r="r" b="b"/>
              <a:pathLst>
                <a:path w="648" h="647" extrusionOk="0">
                  <a:moveTo>
                    <a:pt x="0" y="1"/>
                  </a:moveTo>
                  <a:lnTo>
                    <a:pt x="0" y="646"/>
                  </a:lnTo>
                  <a:lnTo>
                    <a:pt x="647" y="646"/>
                  </a:lnTo>
                  <a:lnTo>
                    <a:pt x="64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5" name="Google Shape;961;p43"/>
            <p:cNvSpPr/>
            <p:nvPr/>
          </p:nvSpPr>
          <p:spPr>
            <a:xfrm>
              <a:off x="1642579" y="3455548"/>
              <a:ext cx="66407" cy="66215"/>
            </a:xfrm>
            <a:custGeom>
              <a:avLst/>
              <a:gdLst/>
              <a:ahLst/>
              <a:cxnLst/>
              <a:rect l="l" t="t" r="r" b="b"/>
              <a:pathLst>
                <a:path w="691" h="689" extrusionOk="0">
                  <a:moveTo>
                    <a:pt x="647" y="43"/>
                  </a:moveTo>
                  <a:lnTo>
                    <a:pt x="647" y="646"/>
                  </a:lnTo>
                  <a:lnTo>
                    <a:pt x="45" y="646"/>
                  </a:lnTo>
                  <a:lnTo>
                    <a:pt x="45" y="43"/>
                  </a:lnTo>
                  <a:close/>
                  <a:moveTo>
                    <a:pt x="22" y="0"/>
                  </a:moveTo>
                  <a:cubicBezTo>
                    <a:pt x="11" y="0"/>
                    <a:pt x="1" y="9"/>
                    <a:pt x="1" y="22"/>
                  </a:cubicBezTo>
                  <a:lnTo>
                    <a:pt x="1" y="667"/>
                  </a:lnTo>
                  <a:cubicBezTo>
                    <a:pt x="1" y="680"/>
                    <a:pt x="11" y="689"/>
                    <a:pt x="22" y="689"/>
                  </a:cubicBezTo>
                  <a:lnTo>
                    <a:pt x="669" y="689"/>
                  </a:lnTo>
                  <a:cubicBezTo>
                    <a:pt x="680" y="689"/>
                    <a:pt x="691" y="680"/>
                    <a:pt x="691" y="667"/>
                  </a:cubicBezTo>
                  <a:lnTo>
                    <a:pt x="691" y="22"/>
                  </a:lnTo>
                  <a:cubicBezTo>
                    <a:pt x="691" y="9"/>
                    <a:pt x="680" y="0"/>
                    <a:pt x="66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6" name="Google Shape;962;p43"/>
            <p:cNvSpPr/>
            <p:nvPr/>
          </p:nvSpPr>
          <p:spPr>
            <a:xfrm>
              <a:off x="1587032" y="3362713"/>
              <a:ext cx="28542" cy="53721"/>
            </a:xfrm>
            <a:custGeom>
              <a:avLst/>
              <a:gdLst/>
              <a:ahLst/>
              <a:cxnLst/>
              <a:rect l="l" t="t" r="r" b="b"/>
              <a:pathLst>
                <a:path w="297" h="559" extrusionOk="0">
                  <a:moveTo>
                    <a:pt x="160" y="0"/>
                  </a:moveTo>
                  <a:cubicBezTo>
                    <a:pt x="138" y="0"/>
                    <a:pt x="114" y="13"/>
                    <a:pt x="92" y="47"/>
                  </a:cubicBezTo>
                  <a:cubicBezTo>
                    <a:pt x="1" y="183"/>
                    <a:pt x="149" y="352"/>
                    <a:pt x="194" y="477"/>
                  </a:cubicBezTo>
                  <a:cubicBezTo>
                    <a:pt x="217" y="543"/>
                    <a:pt x="244" y="559"/>
                    <a:pt x="265" y="559"/>
                  </a:cubicBezTo>
                  <a:cubicBezTo>
                    <a:pt x="283" y="559"/>
                    <a:pt x="297" y="546"/>
                    <a:pt x="297" y="546"/>
                  </a:cubicBezTo>
                  <a:lnTo>
                    <a:pt x="284" y="115"/>
                  </a:lnTo>
                  <a:cubicBezTo>
                    <a:pt x="284" y="115"/>
                    <a:pt x="227" y="0"/>
                    <a:pt x="16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7" name="Google Shape;963;p43"/>
            <p:cNvSpPr/>
            <p:nvPr/>
          </p:nvSpPr>
          <p:spPr>
            <a:xfrm>
              <a:off x="1586936" y="3360599"/>
              <a:ext cx="30561" cy="57950"/>
            </a:xfrm>
            <a:custGeom>
              <a:avLst/>
              <a:gdLst/>
              <a:ahLst/>
              <a:cxnLst/>
              <a:rect l="l" t="t" r="r" b="b"/>
              <a:pathLst>
                <a:path w="318" h="603" extrusionOk="0">
                  <a:moveTo>
                    <a:pt x="162" y="44"/>
                  </a:moveTo>
                  <a:cubicBezTo>
                    <a:pt x="203" y="47"/>
                    <a:pt x="247" y="113"/>
                    <a:pt x="263" y="142"/>
                  </a:cubicBezTo>
                  <a:lnTo>
                    <a:pt x="274" y="556"/>
                  </a:lnTo>
                  <a:cubicBezTo>
                    <a:pt x="270" y="558"/>
                    <a:pt x="267" y="559"/>
                    <a:pt x="263" y="559"/>
                  </a:cubicBezTo>
                  <a:cubicBezTo>
                    <a:pt x="262" y="559"/>
                    <a:pt x="261" y="559"/>
                    <a:pt x="260" y="558"/>
                  </a:cubicBezTo>
                  <a:cubicBezTo>
                    <a:pt x="253" y="556"/>
                    <a:pt x="233" y="547"/>
                    <a:pt x="214" y="492"/>
                  </a:cubicBezTo>
                  <a:cubicBezTo>
                    <a:pt x="199" y="454"/>
                    <a:pt x="181" y="416"/>
                    <a:pt x="161" y="380"/>
                  </a:cubicBezTo>
                  <a:cubicBezTo>
                    <a:pt x="107" y="277"/>
                    <a:pt x="51" y="170"/>
                    <a:pt x="110" y="81"/>
                  </a:cubicBezTo>
                  <a:cubicBezTo>
                    <a:pt x="127" y="57"/>
                    <a:pt x="143" y="44"/>
                    <a:pt x="160" y="44"/>
                  </a:cubicBezTo>
                  <a:close/>
                  <a:moveTo>
                    <a:pt x="161" y="1"/>
                  </a:moveTo>
                  <a:cubicBezTo>
                    <a:pt x="129" y="1"/>
                    <a:pt x="99" y="19"/>
                    <a:pt x="74" y="57"/>
                  </a:cubicBezTo>
                  <a:cubicBezTo>
                    <a:pt x="1" y="167"/>
                    <a:pt x="66" y="291"/>
                    <a:pt x="124" y="400"/>
                  </a:cubicBezTo>
                  <a:cubicBezTo>
                    <a:pt x="142" y="435"/>
                    <a:pt x="159" y="470"/>
                    <a:pt x="174" y="506"/>
                  </a:cubicBezTo>
                  <a:cubicBezTo>
                    <a:pt x="193" y="563"/>
                    <a:pt x="219" y="593"/>
                    <a:pt x="250" y="600"/>
                  </a:cubicBezTo>
                  <a:cubicBezTo>
                    <a:pt x="255" y="601"/>
                    <a:pt x="260" y="602"/>
                    <a:pt x="264" y="602"/>
                  </a:cubicBezTo>
                  <a:cubicBezTo>
                    <a:pt x="281" y="602"/>
                    <a:pt x="299" y="595"/>
                    <a:pt x="312" y="583"/>
                  </a:cubicBezTo>
                  <a:cubicBezTo>
                    <a:pt x="316" y="579"/>
                    <a:pt x="318" y="573"/>
                    <a:pt x="318" y="567"/>
                  </a:cubicBezTo>
                  <a:lnTo>
                    <a:pt x="307" y="136"/>
                  </a:lnTo>
                  <a:cubicBezTo>
                    <a:pt x="307" y="133"/>
                    <a:pt x="306" y="130"/>
                    <a:pt x="305" y="127"/>
                  </a:cubicBezTo>
                  <a:cubicBezTo>
                    <a:pt x="298" y="114"/>
                    <a:pt x="241" y="5"/>
                    <a:pt x="166" y="1"/>
                  </a:cubicBezTo>
                  <a:cubicBezTo>
                    <a:pt x="164" y="1"/>
                    <a:pt x="162" y="1"/>
                    <a:pt x="16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8" name="Google Shape;964;p43"/>
            <p:cNvSpPr/>
            <p:nvPr/>
          </p:nvSpPr>
          <p:spPr>
            <a:xfrm>
              <a:off x="1738777" y="3362713"/>
              <a:ext cx="28446" cy="53721"/>
            </a:xfrm>
            <a:custGeom>
              <a:avLst/>
              <a:gdLst/>
              <a:ahLst/>
              <a:cxnLst/>
              <a:rect l="l" t="t" r="r" b="b"/>
              <a:pathLst>
                <a:path w="296" h="559" extrusionOk="0">
                  <a:moveTo>
                    <a:pt x="137" y="0"/>
                  </a:moveTo>
                  <a:cubicBezTo>
                    <a:pt x="70" y="0"/>
                    <a:pt x="13" y="115"/>
                    <a:pt x="13" y="115"/>
                  </a:cubicBezTo>
                  <a:lnTo>
                    <a:pt x="1" y="546"/>
                  </a:lnTo>
                  <a:cubicBezTo>
                    <a:pt x="1" y="546"/>
                    <a:pt x="14" y="559"/>
                    <a:pt x="32" y="559"/>
                  </a:cubicBezTo>
                  <a:cubicBezTo>
                    <a:pt x="53" y="559"/>
                    <a:pt x="80" y="543"/>
                    <a:pt x="103" y="477"/>
                  </a:cubicBezTo>
                  <a:cubicBezTo>
                    <a:pt x="148" y="352"/>
                    <a:pt x="295" y="183"/>
                    <a:pt x="205" y="47"/>
                  </a:cubicBezTo>
                  <a:cubicBezTo>
                    <a:pt x="183" y="13"/>
                    <a:pt x="159" y="0"/>
                    <a:pt x="1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9" name="Google Shape;965;p43"/>
            <p:cNvSpPr/>
            <p:nvPr/>
          </p:nvSpPr>
          <p:spPr>
            <a:xfrm>
              <a:off x="1736759" y="3360599"/>
              <a:ext cx="30657" cy="57950"/>
            </a:xfrm>
            <a:custGeom>
              <a:avLst/>
              <a:gdLst/>
              <a:ahLst/>
              <a:cxnLst/>
              <a:rect l="l" t="t" r="r" b="b"/>
              <a:pathLst>
                <a:path w="319" h="603" extrusionOk="0">
                  <a:moveTo>
                    <a:pt x="156" y="44"/>
                  </a:moveTo>
                  <a:cubicBezTo>
                    <a:pt x="173" y="44"/>
                    <a:pt x="191" y="55"/>
                    <a:pt x="208" y="81"/>
                  </a:cubicBezTo>
                  <a:cubicBezTo>
                    <a:pt x="267" y="170"/>
                    <a:pt x="211" y="277"/>
                    <a:pt x="157" y="380"/>
                  </a:cubicBezTo>
                  <a:cubicBezTo>
                    <a:pt x="137" y="416"/>
                    <a:pt x="119" y="454"/>
                    <a:pt x="104" y="492"/>
                  </a:cubicBezTo>
                  <a:cubicBezTo>
                    <a:pt x="85" y="547"/>
                    <a:pt x="66" y="556"/>
                    <a:pt x="58" y="558"/>
                  </a:cubicBezTo>
                  <a:cubicBezTo>
                    <a:pt x="57" y="559"/>
                    <a:pt x="56" y="559"/>
                    <a:pt x="55" y="559"/>
                  </a:cubicBezTo>
                  <a:cubicBezTo>
                    <a:pt x="52" y="559"/>
                    <a:pt x="48" y="558"/>
                    <a:pt x="44" y="556"/>
                  </a:cubicBezTo>
                  <a:lnTo>
                    <a:pt x="55" y="142"/>
                  </a:lnTo>
                  <a:cubicBezTo>
                    <a:pt x="71" y="113"/>
                    <a:pt x="115" y="47"/>
                    <a:pt x="156" y="44"/>
                  </a:cubicBezTo>
                  <a:close/>
                  <a:moveTo>
                    <a:pt x="159" y="1"/>
                  </a:moveTo>
                  <a:cubicBezTo>
                    <a:pt x="157" y="1"/>
                    <a:pt x="155" y="1"/>
                    <a:pt x="154" y="1"/>
                  </a:cubicBezTo>
                  <a:cubicBezTo>
                    <a:pt x="78" y="6"/>
                    <a:pt x="21" y="114"/>
                    <a:pt x="14" y="127"/>
                  </a:cubicBezTo>
                  <a:cubicBezTo>
                    <a:pt x="13" y="130"/>
                    <a:pt x="12" y="133"/>
                    <a:pt x="12" y="136"/>
                  </a:cubicBezTo>
                  <a:lnTo>
                    <a:pt x="1" y="567"/>
                  </a:lnTo>
                  <a:cubicBezTo>
                    <a:pt x="0" y="573"/>
                    <a:pt x="3" y="579"/>
                    <a:pt x="7" y="583"/>
                  </a:cubicBezTo>
                  <a:cubicBezTo>
                    <a:pt x="20" y="595"/>
                    <a:pt x="37" y="602"/>
                    <a:pt x="54" y="602"/>
                  </a:cubicBezTo>
                  <a:cubicBezTo>
                    <a:pt x="59" y="602"/>
                    <a:pt x="64" y="601"/>
                    <a:pt x="69" y="600"/>
                  </a:cubicBezTo>
                  <a:cubicBezTo>
                    <a:pt x="99" y="593"/>
                    <a:pt x="126" y="562"/>
                    <a:pt x="145" y="506"/>
                  </a:cubicBezTo>
                  <a:cubicBezTo>
                    <a:pt x="160" y="470"/>
                    <a:pt x="176" y="435"/>
                    <a:pt x="196" y="400"/>
                  </a:cubicBezTo>
                  <a:cubicBezTo>
                    <a:pt x="253" y="291"/>
                    <a:pt x="318" y="167"/>
                    <a:pt x="245" y="57"/>
                  </a:cubicBezTo>
                  <a:cubicBezTo>
                    <a:pt x="219" y="19"/>
                    <a:pt x="190" y="1"/>
                    <a:pt x="159"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0" name="Google Shape;966;p43"/>
            <p:cNvSpPr/>
            <p:nvPr/>
          </p:nvSpPr>
          <p:spPr>
            <a:xfrm>
              <a:off x="1609808" y="3286600"/>
              <a:ext cx="133102" cy="199124"/>
            </a:xfrm>
            <a:custGeom>
              <a:avLst/>
              <a:gdLst/>
              <a:ahLst/>
              <a:cxnLst/>
              <a:rect l="l" t="t" r="r" b="b"/>
              <a:pathLst>
                <a:path w="1385" h="2072" extrusionOk="0">
                  <a:moveTo>
                    <a:pt x="677" y="0"/>
                  </a:moveTo>
                  <a:cubicBezTo>
                    <a:pt x="303" y="0"/>
                    <a:pt x="0" y="261"/>
                    <a:pt x="0" y="635"/>
                  </a:cubicBezTo>
                  <a:lnTo>
                    <a:pt x="0" y="1395"/>
                  </a:lnTo>
                  <a:cubicBezTo>
                    <a:pt x="0" y="1768"/>
                    <a:pt x="303" y="2071"/>
                    <a:pt x="677" y="2071"/>
                  </a:cubicBezTo>
                  <a:lnTo>
                    <a:pt x="709" y="2071"/>
                  </a:lnTo>
                  <a:cubicBezTo>
                    <a:pt x="1082" y="2071"/>
                    <a:pt x="1385" y="1768"/>
                    <a:pt x="1385" y="1395"/>
                  </a:cubicBezTo>
                  <a:lnTo>
                    <a:pt x="1385" y="635"/>
                  </a:lnTo>
                  <a:cubicBezTo>
                    <a:pt x="1385" y="261"/>
                    <a:pt x="1082" y="0"/>
                    <a:pt x="70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1" name="Google Shape;967;p43"/>
            <p:cNvSpPr/>
            <p:nvPr/>
          </p:nvSpPr>
          <p:spPr>
            <a:xfrm>
              <a:off x="1607694" y="3284486"/>
              <a:ext cx="137427" cy="203257"/>
            </a:xfrm>
            <a:custGeom>
              <a:avLst/>
              <a:gdLst/>
              <a:ahLst/>
              <a:cxnLst/>
              <a:rect l="l" t="t" r="r" b="b"/>
              <a:pathLst>
                <a:path w="1430" h="2115" extrusionOk="0">
                  <a:moveTo>
                    <a:pt x="731" y="44"/>
                  </a:moveTo>
                  <a:cubicBezTo>
                    <a:pt x="1104" y="44"/>
                    <a:pt x="1385" y="308"/>
                    <a:pt x="1385" y="657"/>
                  </a:cubicBezTo>
                  <a:lnTo>
                    <a:pt x="1385" y="1417"/>
                  </a:lnTo>
                  <a:cubicBezTo>
                    <a:pt x="1385" y="1778"/>
                    <a:pt x="1092" y="2071"/>
                    <a:pt x="731" y="2072"/>
                  </a:cubicBezTo>
                  <a:lnTo>
                    <a:pt x="699" y="2072"/>
                  </a:lnTo>
                  <a:cubicBezTo>
                    <a:pt x="337" y="2071"/>
                    <a:pt x="44" y="1778"/>
                    <a:pt x="44" y="1417"/>
                  </a:cubicBezTo>
                  <a:lnTo>
                    <a:pt x="44" y="657"/>
                  </a:lnTo>
                  <a:cubicBezTo>
                    <a:pt x="44" y="308"/>
                    <a:pt x="325" y="44"/>
                    <a:pt x="699" y="44"/>
                  </a:cubicBezTo>
                  <a:close/>
                  <a:moveTo>
                    <a:pt x="699" y="1"/>
                  </a:moveTo>
                  <a:cubicBezTo>
                    <a:pt x="301" y="1"/>
                    <a:pt x="1" y="283"/>
                    <a:pt x="1" y="657"/>
                  </a:cubicBezTo>
                  <a:lnTo>
                    <a:pt x="1" y="1417"/>
                  </a:lnTo>
                  <a:cubicBezTo>
                    <a:pt x="1" y="1803"/>
                    <a:pt x="313" y="2115"/>
                    <a:pt x="699" y="2115"/>
                  </a:cubicBezTo>
                  <a:lnTo>
                    <a:pt x="731" y="2115"/>
                  </a:lnTo>
                  <a:cubicBezTo>
                    <a:pt x="1116" y="2115"/>
                    <a:pt x="1428" y="1803"/>
                    <a:pt x="1429" y="1417"/>
                  </a:cubicBezTo>
                  <a:lnTo>
                    <a:pt x="1429" y="657"/>
                  </a:lnTo>
                  <a:cubicBezTo>
                    <a:pt x="1429" y="283"/>
                    <a:pt x="1128" y="1"/>
                    <a:pt x="73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2" name="Google Shape;968;p43"/>
            <p:cNvSpPr/>
            <p:nvPr/>
          </p:nvSpPr>
          <p:spPr>
            <a:xfrm>
              <a:off x="1667085" y="3372515"/>
              <a:ext cx="24987" cy="45553"/>
            </a:xfrm>
            <a:custGeom>
              <a:avLst/>
              <a:gdLst/>
              <a:ahLst/>
              <a:cxnLst/>
              <a:rect l="l" t="t" r="r" b="b"/>
              <a:pathLst>
                <a:path w="260" h="474" extrusionOk="0">
                  <a:moveTo>
                    <a:pt x="185" y="1"/>
                  </a:moveTo>
                  <a:lnTo>
                    <a:pt x="1" y="429"/>
                  </a:lnTo>
                  <a:cubicBezTo>
                    <a:pt x="47" y="461"/>
                    <a:pt x="86" y="474"/>
                    <a:pt x="119" y="474"/>
                  </a:cubicBezTo>
                  <a:cubicBezTo>
                    <a:pt x="178" y="474"/>
                    <a:pt x="215" y="433"/>
                    <a:pt x="233" y="388"/>
                  </a:cubicBezTo>
                  <a:cubicBezTo>
                    <a:pt x="260" y="321"/>
                    <a:pt x="185" y="314"/>
                    <a:pt x="185" y="314"/>
                  </a:cubicBezTo>
                  <a:lnTo>
                    <a:pt x="185"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3" name="Google Shape;969;p43"/>
            <p:cNvSpPr/>
            <p:nvPr/>
          </p:nvSpPr>
          <p:spPr>
            <a:xfrm>
              <a:off x="1664779" y="3370497"/>
              <a:ext cx="27678" cy="49685"/>
            </a:xfrm>
            <a:custGeom>
              <a:avLst/>
              <a:gdLst/>
              <a:ahLst/>
              <a:cxnLst/>
              <a:rect l="l" t="t" r="r" b="b"/>
              <a:pathLst>
                <a:path w="288" h="517" extrusionOk="0">
                  <a:moveTo>
                    <a:pt x="209" y="0"/>
                  </a:moveTo>
                  <a:cubicBezTo>
                    <a:pt x="198" y="0"/>
                    <a:pt x="187" y="7"/>
                    <a:pt x="187" y="22"/>
                  </a:cubicBezTo>
                  <a:lnTo>
                    <a:pt x="187" y="335"/>
                  </a:lnTo>
                  <a:cubicBezTo>
                    <a:pt x="187" y="346"/>
                    <a:pt x="196" y="355"/>
                    <a:pt x="207" y="356"/>
                  </a:cubicBezTo>
                  <a:cubicBezTo>
                    <a:pt x="219" y="357"/>
                    <a:pt x="230" y="363"/>
                    <a:pt x="239" y="373"/>
                  </a:cubicBezTo>
                  <a:cubicBezTo>
                    <a:pt x="242" y="382"/>
                    <a:pt x="242" y="393"/>
                    <a:pt x="237" y="401"/>
                  </a:cubicBezTo>
                  <a:cubicBezTo>
                    <a:pt x="225" y="433"/>
                    <a:pt x="201" y="458"/>
                    <a:pt x="170" y="469"/>
                  </a:cubicBezTo>
                  <a:cubicBezTo>
                    <a:pt x="161" y="471"/>
                    <a:pt x="152" y="473"/>
                    <a:pt x="142" y="473"/>
                  </a:cubicBezTo>
                  <a:cubicBezTo>
                    <a:pt x="112" y="473"/>
                    <a:pt x="76" y="459"/>
                    <a:pt x="37" y="433"/>
                  </a:cubicBezTo>
                  <a:cubicBezTo>
                    <a:pt x="33" y="430"/>
                    <a:pt x="29" y="429"/>
                    <a:pt x="25" y="429"/>
                  </a:cubicBezTo>
                  <a:cubicBezTo>
                    <a:pt x="18" y="429"/>
                    <a:pt x="11" y="432"/>
                    <a:pt x="7" y="438"/>
                  </a:cubicBezTo>
                  <a:cubicBezTo>
                    <a:pt x="0" y="448"/>
                    <a:pt x="2" y="462"/>
                    <a:pt x="12" y="469"/>
                  </a:cubicBezTo>
                  <a:cubicBezTo>
                    <a:pt x="60" y="500"/>
                    <a:pt x="102" y="517"/>
                    <a:pt x="142" y="517"/>
                  </a:cubicBezTo>
                  <a:cubicBezTo>
                    <a:pt x="156" y="517"/>
                    <a:pt x="169" y="515"/>
                    <a:pt x="182" y="511"/>
                  </a:cubicBezTo>
                  <a:cubicBezTo>
                    <a:pt x="226" y="495"/>
                    <a:pt x="261" y="462"/>
                    <a:pt x="276" y="418"/>
                  </a:cubicBezTo>
                  <a:cubicBezTo>
                    <a:pt x="288" y="396"/>
                    <a:pt x="287" y="371"/>
                    <a:pt x="275" y="349"/>
                  </a:cubicBezTo>
                  <a:cubicBezTo>
                    <a:pt x="264" y="334"/>
                    <a:pt x="249" y="322"/>
                    <a:pt x="230" y="317"/>
                  </a:cubicBezTo>
                  <a:lnTo>
                    <a:pt x="230" y="22"/>
                  </a:lnTo>
                  <a:cubicBezTo>
                    <a:pt x="230" y="7"/>
                    <a:pt x="220" y="0"/>
                    <a:pt x="20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4" name="Google Shape;970;p43"/>
            <p:cNvSpPr/>
            <p:nvPr/>
          </p:nvSpPr>
          <p:spPr>
            <a:xfrm>
              <a:off x="1637101" y="3366173"/>
              <a:ext cx="9899" cy="24987"/>
            </a:xfrm>
            <a:custGeom>
              <a:avLst/>
              <a:gdLst/>
              <a:ahLst/>
              <a:cxnLst/>
              <a:rect l="l" t="t" r="r" b="b"/>
              <a:pathLst>
                <a:path w="103" h="260" extrusionOk="0">
                  <a:moveTo>
                    <a:pt x="52" y="0"/>
                  </a:moveTo>
                  <a:cubicBezTo>
                    <a:pt x="23" y="0"/>
                    <a:pt x="1" y="58"/>
                    <a:pt x="1" y="130"/>
                  </a:cubicBezTo>
                  <a:cubicBezTo>
                    <a:pt x="1" y="202"/>
                    <a:pt x="23" y="260"/>
                    <a:pt x="52" y="260"/>
                  </a:cubicBezTo>
                  <a:cubicBezTo>
                    <a:pt x="79" y="260"/>
                    <a:pt x="103" y="202"/>
                    <a:pt x="103" y="130"/>
                  </a:cubicBezTo>
                  <a:cubicBezTo>
                    <a:pt x="103" y="58"/>
                    <a:pt x="79" y="0"/>
                    <a:pt x="5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5" name="Google Shape;971;p43"/>
            <p:cNvSpPr/>
            <p:nvPr/>
          </p:nvSpPr>
          <p:spPr>
            <a:xfrm>
              <a:off x="1702451" y="3366173"/>
              <a:ext cx="9899" cy="24987"/>
            </a:xfrm>
            <a:custGeom>
              <a:avLst/>
              <a:gdLst/>
              <a:ahLst/>
              <a:cxnLst/>
              <a:rect l="l" t="t" r="r" b="b"/>
              <a:pathLst>
                <a:path w="103" h="260" extrusionOk="0">
                  <a:moveTo>
                    <a:pt x="51" y="0"/>
                  </a:moveTo>
                  <a:cubicBezTo>
                    <a:pt x="23" y="0"/>
                    <a:pt x="0" y="58"/>
                    <a:pt x="0" y="130"/>
                  </a:cubicBezTo>
                  <a:cubicBezTo>
                    <a:pt x="0" y="202"/>
                    <a:pt x="23" y="260"/>
                    <a:pt x="51" y="260"/>
                  </a:cubicBezTo>
                  <a:cubicBezTo>
                    <a:pt x="80" y="260"/>
                    <a:pt x="102" y="202"/>
                    <a:pt x="102" y="130"/>
                  </a:cubicBezTo>
                  <a:cubicBezTo>
                    <a:pt x="102" y="58"/>
                    <a:pt x="80" y="0"/>
                    <a:pt x="5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6" name="Google Shape;972;p43"/>
            <p:cNvSpPr/>
            <p:nvPr/>
          </p:nvSpPr>
          <p:spPr>
            <a:xfrm>
              <a:off x="1651228" y="3423738"/>
              <a:ext cx="55739" cy="12109"/>
            </a:xfrm>
            <a:custGeom>
              <a:avLst/>
              <a:gdLst/>
              <a:ahLst/>
              <a:cxnLst/>
              <a:rect l="l" t="t" r="r" b="b"/>
              <a:pathLst>
                <a:path w="580" h="126" extrusionOk="0">
                  <a:moveTo>
                    <a:pt x="579" y="1"/>
                  </a:moveTo>
                  <a:lnTo>
                    <a:pt x="1" y="13"/>
                  </a:lnTo>
                  <a:cubicBezTo>
                    <a:pt x="1" y="13"/>
                    <a:pt x="182" y="126"/>
                    <a:pt x="307" y="126"/>
                  </a:cubicBezTo>
                  <a:cubicBezTo>
                    <a:pt x="432" y="126"/>
                    <a:pt x="579" y="1"/>
                    <a:pt x="57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7" name="Google Shape;973;p43"/>
            <p:cNvSpPr/>
            <p:nvPr/>
          </p:nvSpPr>
          <p:spPr>
            <a:xfrm>
              <a:off x="1648922" y="3421624"/>
              <a:ext cx="61217" cy="16434"/>
            </a:xfrm>
            <a:custGeom>
              <a:avLst/>
              <a:gdLst/>
              <a:ahLst/>
              <a:cxnLst/>
              <a:rect l="l" t="t" r="r" b="b"/>
              <a:pathLst>
                <a:path w="637" h="171" extrusionOk="0">
                  <a:moveTo>
                    <a:pt x="604" y="1"/>
                  </a:moveTo>
                  <a:cubicBezTo>
                    <a:pt x="599" y="1"/>
                    <a:pt x="594" y="3"/>
                    <a:pt x="589" y="7"/>
                  </a:cubicBezTo>
                  <a:cubicBezTo>
                    <a:pt x="587" y="8"/>
                    <a:pt x="448" y="126"/>
                    <a:pt x="331" y="126"/>
                  </a:cubicBezTo>
                  <a:cubicBezTo>
                    <a:pt x="214" y="126"/>
                    <a:pt x="38" y="18"/>
                    <a:pt x="36" y="17"/>
                  </a:cubicBezTo>
                  <a:cubicBezTo>
                    <a:pt x="33" y="14"/>
                    <a:pt x="29" y="13"/>
                    <a:pt x="25" y="13"/>
                  </a:cubicBezTo>
                  <a:cubicBezTo>
                    <a:pt x="18" y="13"/>
                    <a:pt x="11" y="17"/>
                    <a:pt x="7" y="24"/>
                  </a:cubicBezTo>
                  <a:cubicBezTo>
                    <a:pt x="0" y="34"/>
                    <a:pt x="3" y="47"/>
                    <a:pt x="14" y="53"/>
                  </a:cubicBezTo>
                  <a:cubicBezTo>
                    <a:pt x="21" y="59"/>
                    <a:pt x="202" y="170"/>
                    <a:pt x="331" y="170"/>
                  </a:cubicBezTo>
                  <a:cubicBezTo>
                    <a:pt x="462" y="170"/>
                    <a:pt x="610" y="45"/>
                    <a:pt x="616" y="40"/>
                  </a:cubicBezTo>
                  <a:cubicBezTo>
                    <a:pt x="636" y="26"/>
                    <a:pt x="622" y="1"/>
                    <a:pt x="60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8" name="Google Shape;974;p43"/>
            <p:cNvSpPr/>
            <p:nvPr/>
          </p:nvSpPr>
          <p:spPr>
            <a:xfrm>
              <a:off x="1630566" y="3350316"/>
              <a:ext cx="28350" cy="6054"/>
            </a:xfrm>
            <a:custGeom>
              <a:avLst/>
              <a:gdLst/>
              <a:ahLst/>
              <a:cxnLst/>
              <a:rect l="l" t="t" r="r" b="b"/>
              <a:pathLst>
                <a:path w="295" h="63" extrusionOk="0">
                  <a:moveTo>
                    <a:pt x="178" y="1"/>
                  </a:moveTo>
                  <a:cubicBezTo>
                    <a:pt x="75" y="1"/>
                    <a:pt x="0" y="63"/>
                    <a:pt x="0" y="63"/>
                  </a:cubicBezTo>
                  <a:lnTo>
                    <a:pt x="295" y="29"/>
                  </a:lnTo>
                  <a:cubicBezTo>
                    <a:pt x="254" y="8"/>
                    <a:pt x="214"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9" name="Google Shape;975;p43"/>
            <p:cNvSpPr/>
            <p:nvPr/>
          </p:nvSpPr>
          <p:spPr>
            <a:xfrm>
              <a:off x="1628260" y="3348202"/>
              <a:ext cx="33444" cy="10283"/>
            </a:xfrm>
            <a:custGeom>
              <a:avLst/>
              <a:gdLst/>
              <a:ahLst/>
              <a:cxnLst/>
              <a:rect l="l" t="t" r="r" b="b"/>
              <a:pathLst>
                <a:path w="348" h="107" extrusionOk="0">
                  <a:moveTo>
                    <a:pt x="202" y="1"/>
                  </a:moveTo>
                  <a:cubicBezTo>
                    <a:pt x="94" y="1"/>
                    <a:pt x="15" y="65"/>
                    <a:pt x="11" y="68"/>
                  </a:cubicBezTo>
                  <a:cubicBezTo>
                    <a:pt x="2" y="76"/>
                    <a:pt x="1" y="89"/>
                    <a:pt x="8" y="98"/>
                  </a:cubicBezTo>
                  <a:cubicBezTo>
                    <a:pt x="12" y="103"/>
                    <a:pt x="18" y="106"/>
                    <a:pt x="24" y="106"/>
                  </a:cubicBezTo>
                  <a:cubicBezTo>
                    <a:pt x="29" y="106"/>
                    <a:pt x="34" y="104"/>
                    <a:pt x="38" y="101"/>
                  </a:cubicBezTo>
                  <a:cubicBezTo>
                    <a:pt x="39" y="100"/>
                    <a:pt x="108" y="44"/>
                    <a:pt x="203" y="44"/>
                  </a:cubicBezTo>
                  <a:cubicBezTo>
                    <a:pt x="236" y="44"/>
                    <a:pt x="272" y="51"/>
                    <a:pt x="310" y="69"/>
                  </a:cubicBezTo>
                  <a:cubicBezTo>
                    <a:pt x="312" y="70"/>
                    <a:pt x="315" y="71"/>
                    <a:pt x="317" y="71"/>
                  </a:cubicBezTo>
                  <a:cubicBezTo>
                    <a:pt x="336" y="71"/>
                    <a:pt x="347" y="44"/>
                    <a:pt x="329" y="32"/>
                  </a:cubicBezTo>
                  <a:cubicBezTo>
                    <a:pt x="284" y="9"/>
                    <a:pt x="241" y="1"/>
                    <a:pt x="20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0" name="Google Shape;976;p43"/>
            <p:cNvSpPr/>
            <p:nvPr/>
          </p:nvSpPr>
          <p:spPr>
            <a:xfrm>
              <a:off x="1692648" y="3349163"/>
              <a:ext cx="30561" cy="8361"/>
            </a:xfrm>
            <a:custGeom>
              <a:avLst/>
              <a:gdLst/>
              <a:ahLst/>
              <a:cxnLst/>
              <a:rect l="l" t="t" r="r" b="b"/>
              <a:pathLst>
                <a:path w="318" h="87" extrusionOk="0">
                  <a:moveTo>
                    <a:pt x="124" y="1"/>
                  </a:moveTo>
                  <a:cubicBezTo>
                    <a:pt x="43" y="1"/>
                    <a:pt x="1" y="52"/>
                    <a:pt x="1" y="52"/>
                  </a:cubicBezTo>
                  <a:lnTo>
                    <a:pt x="318" y="86"/>
                  </a:lnTo>
                  <a:cubicBezTo>
                    <a:pt x="239" y="21"/>
                    <a:pt x="174" y="1"/>
                    <a:pt x="1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1" name="Google Shape;977;p43"/>
            <p:cNvSpPr/>
            <p:nvPr/>
          </p:nvSpPr>
          <p:spPr>
            <a:xfrm>
              <a:off x="1690342" y="3347048"/>
              <a:ext cx="35750" cy="12493"/>
            </a:xfrm>
            <a:custGeom>
              <a:avLst/>
              <a:gdLst/>
              <a:ahLst/>
              <a:cxnLst/>
              <a:rect l="l" t="t" r="r" b="b"/>
              <a:pathLst>
                <a:path w="372" h="130" extrusionOk="0">
                  <a:moveTo>
                    <a:pt x="147" y="1"/>
                  </a:moveTo>
                  <a:cubicBezTo>
                    <a:pt x="130" y="1"/>
                    <a:pt x="115" y="3"/>
                    <a:pt x="101" y="6"/>
                  </a:cubicBezTo>
                  <a:cubicBezTo>
                    <a:pt x="66" y="14"/>
                    <a:pt x="33" y="33"/>
                    <a:pt x="7" y="60"/>
                  </a:cubicBezTo>
                  <a:cubicBezTo>
                    <a:pt x="0" y="69"/>
                    <a:pt x="1" y="82"/>
                    <a:pt x="10" y="91"/>
                  </a:cubicBezTo>
                  <a:cubicBezTo>
                    <a:pt x="14" y="94"/>
                    <a:pt x="19" y="95"/>
                    <a:pt x="24" y="95"/>
                  </a:cubicBezTo>
                  <a:cubicBezTo>
                    <a:pt x="30" y="95"/>
                    <a:pt x="37" y="93"/>
                    <a:pt x="41" y="88"/>
                  </a:cubicBezTo>
                  <a:cubicBezTo>
                    <a:pt x="44" y="85"/>
                    <a:pt x="80" y="44"/>
                    <a:pt x="148" y="44"/>
                  </a:cubicBezTo>
                  <a:cubicBezTo>
                    <a:pt x="194" y="44"/>
                    <a:pt x="254" y="63"/>
                    <a:pt x="328" y="124"/>
                  </a:cubicBezTo>
                  <a:cubicBezTo>
                    <a:pt x="332" y="127"/>
                    <a:pt x="337" y="130"/>
                    <a:pt x="342" y="130"/>
                  </a:cubicBezTo>
                  <a:cubicBezTo>
                    <a:pt x="362" y="130"/>
                    <a:pt x="372" y="104"/>
                    <a:pt x="355" y="92"/>
                  </a:cubicBezTo>
                  <a:cubicBezTo>
                    <a:pt x="271" y="20"/>
                    <a:pt x="200" y="1"/>
                    <a:pt x="147"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2" name="Google Shape;978;p43"/>
            <p:cNvSpPr/>
            <p:nvPr/>
          </p:nvSpPr>
          <p:spPr>
            <a:xfrm>
              <a:off x="1604427" y="3272473"/>
              <a:ext cx="46898" cy="102445"/>
            </a:xfrm>
            <a:custGeom>
              <a:avLst/>
              <a:gdLst/>
              <a:ahLst/>
              <a:cxnLst/>
              <a:rect l="l" t="t" r="r" b="b"/>
              <a:pathLst>
                <a:path w="488" h="1066" extrusionOk="0">
                  <a:moveTo>
                    <a:pt x="363" y="0"/>
                  </a:moveTo>
                  <a:cubicBezTo>
                    <a:pt x="238" y="0"/>
                    <a:pt x="1" y="69"/>
                    <a:pt x="1" y="386"/>
                  </a:cubicBezTo>
                  <a:cubicBezTo>
                    <a:pt x="1" y="568"/>
                    <a:pt x="57" y="1065"/>
                    <a:pt x="57" y="1065"/>
                  </a:cubicBezTo>
                  <a:cubicBezTo>
                    <a:pt x="57" y="1065"/>
                    <a:pt x="102" y="669"/>
                    <a:pt x="171" y="623"/>
                  </a:cubicBezTo>
                  <a:cubicBezTo>
                    <a:pt x="238" y="578"/>
                    <a:pt x="386" y="487"/>
                    <a:pt x="419" y="465"/>
                  </a:cubicBezTo>
                  <a:cubicBezTo>
                    <a:pt x="454" y="442"/>
                    <a:pt x="488" y="375"/>
                    <a:pt x="488" y="375"/>
                  </a:cubicBezTo>
                  <a:cubicBezTo>
                    <a:pt x="488" y="375"/>
                    <a:pt x="488" y="0"/>
                    <a:pt x="36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3" name="Google Shape;979;p43"/>
            <p:cNvSpPr/>
            <p:nvPr/>
          </p:nvSpPr>
          <p:spPr>
            <a:xfrm>
              <a:off x="1602408" y="3270359"/>
              <a:ext cx="51030" cy="106578"/>
            </a:xfrm>
            <a:custGeom>
              <a:avLst/>
              <a:gdLst/>
              <a:ahLst/>
              <a:cxnLst/>
              <a:rect l="l" t="t" r="r" b="b"/>
              <a:pathLst>
                <a:path w="531" h="1109" extrusionOk="0">
                  <a:moveTo>
                    <a:pt x="384" y="44"/>
                  </a:moveTo>
                  <a:cubicBezTo>
                    <a:pt x="461" y="44"/>
                    <a:pt x="486" y="274"/>
                    <a:pt x="487" y="390"/>
                  </a:cubicBezTo>
                  <a:cubicBezTo>
                    <a:pt x="477" y="411"/>
                    <a:pt x="451" y="454"/>
                    <a:pt x="429" y="469"/>
                  </a:cubicBezTo>
                  <a:cubicBezTo>
                    <a:pt x="415" y="478"/>
                    <a:pt x="381" y="499"/>
                    <a:pt x="342" y="523"/>
                  </a:cubicBezTo>
                  <a:cubicBezTo>
                    <a:pt x="287" y="559"/>
                    <a:pt x="219" y="601"/>
                    <a:pt x="180" y="628"/>
                  </a:cubicBezTo>
                  <a:cubicBezTo>
                    <a:pt x="136" y="656"/>
                    <a:pt x="103" y="795"/>
                    <a:pt x="81" y="913"/>
                  </a:cubicBezTo>
                  <a:cubicBezTo>
                    <a:pt x="65" y="753"/>
                    <a:pt x="43" y="519"/>
                    <a:pt x="43" y="408"/>
                  </a:cubicBezTo>
                  <a:cubicBezTo>
                    <a:pt x="43" y="54"/>
                    <a:pt x="349" y="44"/>
                    <a:pt x="384" y="44"/>
                  </a:cubicBezTo>
                  <a:close/>
                  <a:moveTo>
                    <a:pt x="384" y="1"/>
                  </a:moveTo>
                  <a:cubicBezTo>
                    <a:pt x="345" y="1"/>
                    <a:pt x="0" y="12"/>
                    <a:pt x="0" y="408"/>
                  </a:cubicBezTo>
                  <a:cubicBezTo>
                    <a:pt x="0" y="589"/>
                    <a:pt x="55" y="1070"/>
                    <a:pt x="57" y="1090"/>
                  </a:cubicBezTo>
                  <a:cubicBezTo>
                    <a:pt x="58" y="1100"/>
                    <a:pt x="67" y="1109"/>
                    <a:pt x="78" y="1109"/>
                  </a:cubicBezTo>
                  <a:cubicBezTo>
                    <a:pt x="89" y="1109"/>
                    <a:pt x="98" y="1100"/>
                    <a:pt x="100" y="1090"/>
                  </a:cubicBezTo>
                  <a:cubicBezTo>
                    <a:pt x="118" y="930"/>
                    <a:pt x="164" y="690"/>
                    <a:pt x="203" y="664"/>
                  </a:cubicBezTo>
                  <a:cubicBezTo>
                    <a:pt x="243" y="637"/>
                    <a:pt x="309" y="595"/>
                    <a:pt x="365" y="560"/>
                  </a:cubicBezTo>
                  <a:cubicBezTo>
                    <a:pt x="405" y="536"/>
                    <a:pt x="438" y="514"/>
                    <a:pt x="453" y="505"/>
                  </a:cubicBezTo>
                  <a:cubicBezTo>
                    <a:pt x="490" y="479"/>
                    <a:pt x="524" y="413"/>
                    <a:pt x="527" y="406"/>
                  </a:cubicBezTo>
                  <a:cubicBezTo>
                    <a:pt x="529" y="403"/>
                    <a:pt x="530" y="400"/>
                    <a:pt x="530" y="397"/>
                  </a:cubicBezTo>
                  <a:cubicBezTo>
                    <a:pt x="530" y="356"/>
                    <a:pt x="526" y="1"/>
                    <a:pt x="38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4" name="Google Shape;980;p43"/>
            <p:cNvSpPr/>
            <p:nvPr/>
          </p:nvSpPr>
          <p:spPr>
            <a:xfrm>
              <a:off x="1633546" y="3246622"/>
              <a:ext cx="153860" cy="197106"/>
            </a:xfrm>
            <a:custGeom>
              <a:avLst/>
              <a:gdLst/>
              <a:ahLst/>
              <a:cxnLst/>
              <a:rect l="l" t="t" r="r" b="b"/>
              <a:pathLst>
                <a:path w="1601" h="2051" extrusionOk="0">
                  <a:moveTo>
                    <a:pt x="605" y="1"/>
                  </a:moveTo>
                  <a:cubicBezTo>
                    <a:pt x="220" y="1"/>
                    <a:pt x="1" y="262"/>
                    <a:pt x="1" y="262"/>
                  </a:cubicBezTo>
                  <a:lnTo>
                    <a:pt x="116" y="734"/>
                  </a:lnTo>
                  <a:cubicBezTo>
                    <a:pt x="116" y="734"/>
                    <a:pt x="183" y="683"/>
                    <a:pt x="314" y="683"/>
                  </a:cubicBezTo>
                  <a:cubicBezTo>
                    <a:pt x="390" y="683"/>
                    <a:pt x="488" y="700"/>
                    <a:pt x="607" y="754"/>
                  </a:cubicBezTo>
                  <a:cubicBezTo>
                    <a:pt x="931" y="900"/>
                    <a:pt x="1075" y="1118"/>
                    <a:pt x="1108" y="1323"/>
                  </a:cubicBezTo>
                  <a:cubicBezTo>
                    <a:pt x="1141" y="1528"/>
                    <a:pt x="1141" y="2050"/>
                    <a:pt x="1141" y="2050"/>
                  </a:cubicBezTo>
                  <a:cubicBezTo>
                    <a:pt x="1141" y="2050"/>
                    <a:pt x="1516" y="1883"/>
                    <a:pt x="1558" y="1287"/>
                  </a:cubicBezTo>
                  <a:cubicBezTo>
                    <a:pt x="1600" y="691"/>
                    <a:pt x="1433" y="210"/>
                    <a:pt x="879" y="43"/>
                  </a:cubicBezTo>
                  <a:cubicBezTo>
                    <a:pt x="780" y="13"/>
                    <a:pt x="689" y="1"/>
                    <a:pt x="60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5" name="Google Shape;981;p43"/>
            <p:cNvSpPr/>
            <p:nvPr/>
          </p:nvSpPr>
          <p:spPr>
            <a:xfrm>
              <a:off x="1631335" y="3244603"/>
              <a:ext cx="158761" cy="201143"/>
            </a:xfrm>
            <a:custGeom>
              <a:avLst/>
              <a:gdLst/>
              <a:ahLst/>
              <a:cxnLst/>
              <a:rect l="l" t="t" r="r" b="b"/>
              <a:pathLst>
                <a:path w="1652" h="2093" extrusionOk="0">
                  <a:moveTo>
                    <a:pt x="631" y="44"/>
                  </a:moveTo>
                  <a:cubicBezTo>
                    <a:pt x="712" y="44"/>
                    <a:pt x="800" y="56"/>
                    <a:pt x="896" y="84"/>
                  </a:cubicBezTo>
                  <a:cubicBezTo>
                    <a:pt x="1383" y="232"/>
                    <a:pt x="1607" y="643"/>
                    <a:pt x="1560" y="1306"/>
                  </a:cubicBezTo>
                  <a:cubicBezTo>
                    <a:pt x="1527" y="1782"/>
                    <a:pt x="1273" y="1979"/>
                    <a:pt x="1185" y="2035"/>
                  </a:cubicBezTo>
                  <a:cubicBezTo>
                    <a:pt x="1184" y="1911"/>
                    <a:pt x="1180" y="1515"/>
                    <a:pt x="1152" y="1341"/>
                  </a:cubicBezTo>
                  <a:cubicBezTo>
                    <a:pt x="1130" y="1199"/>
                    <a:pt x="1034" y="933"/>
                    <a:pt x="639" y="755"/>
                  </a:cubicBezTo>
                  <a:cubicBezTo>
                    <a:pt x="516" y="699"/>
                    <a:pt x="416" y="682"/>
                    <a:pt x="337" y="682"/>
                  </a:cubicBezTo>
                  <a:cubicBezTo>
                    <a:pt x="335" y="682"/>
                    <a:pt x="332" y="682"/>
                    <a:pt x="330" y="682"/>
                  </a:cubicBezTo>
                  <a:cubicBezTo>
                    <a:pt x="269" y="682"/>
                    <a:pt x="209" y="695"/>
                    <a:pt x="154" y="721"/>
                  </a:cubicBezTo>
                  <a:lnTo>
                    <a:pt x="47" y="289"/>
                  </a:lnTo>
                  <a:cubicBezTo>
                    <a:pt x="88" y="246"/>
                    <a:pt x="295" y="44"/>
                    <a:pt x="631" y="44"/>
                  </a:cubicBezTo>
                  <a:close/>
                  <a:moveTo>
                    <a:pt x="630" y="0"/>
                  </a:moveTo>
                  <a:cubicBezTo>
                    <a:pt x="238" y="0"/>
                    <a:pt x="10" y="266"/>
                    <a:pt x="6" y="270"/>
                  </a:cubicBezTo>
                  <a:cubicBezTo>
                    <a:pt x="2" y="275"/>
                    <a:pt x="0" y="282"/>
                    <a:pt x="2" y="288"/>
                  </a:cubicBezTo>
                  <a:lnTo>
                    <a:pt x="119" y="760"/>
                  </a:lnTo>
                  <a:cubicBezTo>
                    <a:pt x="121" y="767"/>
                    <a:pt x="126" y="773"/>
                    <a:pt x="132" y="775"/>
                  </a:cubicBezTo>
                  <a:cubicBezTo>
                    <a:pt x="135" y="776"/>
                    <a:pt x="137" y="776"/>
                    <a:pt x="139" y="776"/>
                  </a:cubicBezTo>
                  <a:cubicBezTo>
                    <a:pt x="144" y="776"/>
                    <a:pt x="149" y="775"/>
                    <a:pt x="153" y="772"/>
                  </a:cubicBezTo>
                  <a:cubicBezTo>
                    <a:pt x="154" y="771"/>
                    <a:pt x="217" y="726"/>
                    <a:pt x="338" y="726"/>
                  </a:cubicBezTo>
                  <a:cubicBezTo>
                    <a:pt x="412" y="726"/>
                    <a:pt x="506" y="743"/>
                    <a:pt x="621" y="794"/>
                  </a:cubicBezTo>
                  <a:cubicBezTo>
                    <a:pt x="900" y="920"/>
                    <a:pt x="1073" y="1117"/>
                    <a:pt x="1109" y="1347"/>
                  </a:cubicBezTo>
                  <a:cubicBezTo>
                    <a:pt x="1141" y="1548"/>
                    <a:pt x="1141" y="2066"/>
                    <a:pt x="1141" y="2071"/>
                  </a:cubicBezTo>
                  <a:cubicBezTo>
                    <a:pt x="1141" y="2079"/>
                    <a:pt x="1145" y="2086"/>
                    <a:pt x="1151" y="2090"/>
                  </a:cubicBezTo>
                  <a:cubicBezTo>
                    <a:pt x="1154" y="2092"/>
                    <a:pt x="1159" y="2093"/>
                    <a:pt x="1164" y="2093"/>
                  </a:cubicBezTo>
                  <a:cubicBezTo>
                    <a:pt x="1167" y="2093"/>
                    <a:pt x="1170" y="2092"/>
                    <a:pt x="1172" y="2091"/>
                  </a:cubicBezTo>
                  <a:cubicBezTo>
                    <a:pt x="1188" y="2084"/>
                    <a:pt x="1561" y="1912"/>
                    <a:pt x="1603" y="1309"/>
                  </a:cubicBezTo>
                  <a:cubicBezTo>
                    <a:pt x="1652" y="623"/>
                    <a:pt x="1417" y="197"/>
                    <a:pt x="908" y="43"/>
                  </a:cubicBezTo>
                  <a:cubicBezTo>
                    <a:pt x="808" y="13"/>
                    <a:pt x="715" y="0"/>
                    <a:pt x="63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6" name="Google Shape;982;p43"/>
            <p:cNvSpPr/>
            <p:nvPr/>
          </p:nvSpPr>
          <p:spPr>
            <a:xfrm>
              <a:off x="1541576" y="3515708"/>
              <a:ext cx="277640" cy="109365"/>
            </a:xfrm>
            <a:custGeom>
              <a:avLst/>
              <a:gdLst/>
              <a:ahLst/>
              <a:cxnLst/>
              <a:rect l="l" t="t" r="r" b="b"/>
              <a:pathLst>
                <a:path w="2889" h="1138" extrusionOk="0">
                  <a:moveTo>
                    <a:pt x="1357" y="1"/>
                  </a:moveTo>
                  <a:cubicBezTo>
                    <a:pt x="812" y="1"/>
                    <a:pt x="232" y="367"/>
                    <a:pt x="0" y="530"/>
                  </a:cubicBezTo>
                  <a:cubicBezTo>
                    <a:pt x="396" y="936"/>
                    <a:pt x="920" y="1138"/>
                    <a:pt x="1443" y="1138"/>
                  </a:cubicBezTo>
                  <a:cubicBezTo>
                    <a:pt x="1968" y="1138"/>
                    <a:pt x="2493" y="935"/>
                    <a:pt x="2889" y="528"/>
                  </a:cubicBezTo>
                  <a:cubicBezTo>
                    <a:pt x="2610" y="369"/>
                    <a:pt x="1950" y="23"/>
                    <a:pt x="1403" y="1"/>
                  </a:cubicBezTo>
                  <a:cubicBezTo>
                    <a:pt x="1388" y="1"/>
                    <a:pt x="1373" y="1"/>
                    <a:pt x="1357"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7" name="Google Shape;983;p43"/>
            <p:cNvSpPr/>
            <p:nvPr/>
          </p:nvSpPr>
          <p:spPr>
            <a:xfrm>
              <a:off x="1539462" y="3513594"/>
              <a:ext cx="282061" cy="113593"/>
            </a:xfrm>
            <a:custGeom>
              <a:avLst/>
              <a:gdLst/>
              <a:ahLst/>
              <a:cxnLst/>
              <a:rect l="l" t="t" r="r" b="b"/>
              <a:pathLst>
                <a:path w="2935" h="1182" extrusionOk="0">
                  <a:moveTo>
                    <a:pt x="1379" y="44"/>
                  </a:moveTo>
                  <a:cubicBezTo>
                    <a:pt x="1394" y="44"/>
                    <a:pt x="1409" y="44"/>
                    <a:pt x="1424" y="45"/>
                  </a:cubicBezTo>
                  <a:cubicBezTo>
                    <a:pt x="1955" y="66"/>
                    <a:pt x="2598" y="398"/>
                    <a:pt x="2876" y="554"/>
                  </a:cubicBezTo>
                  <a:cubicBezTo>
                    <a:pt x="2486" y="943"/>
                    <a:pt x="1975" y="1138"/>
                    <a:pt x="1465" y="1138"/>
                  </a:cubicBezTo>
                  <a:cubicBezTo>
                    <a:pt x="955" y="1138"/>
                    <a:pt x="446" y="944"/>
                    <a:pt x="56" y="556"/>
                  </a:cubicBezTo>
                  <a:lnTo>
                    <a:pt x="56" y="556"/>
                  </a:lnTo>
                  <a:cubicBezTo>
                    <a:pt x="297" y="388"/>
                    <a:pt x="854" y="44"/>
                    <a:pt x="1379" y="44"/>
                  </a:cubicBezTo>
                  <a:close/>
                  <a:moveTo>
                    <a:pt x="1379" y="1"/>
                  </a:moveTo>
                  <a:cubicBezTo>
                    <a:pt x="827" y="1"/>
                    <a:pt x="240" y="372"/>
                    <a:pt x="10" y="535"/>
                  </a:cubicBezTo>
                  <a:cubicBezTo>
                    <a:pt x="5" y="539"/>
                    <a:pt x="2" y="544"/>
                    <a:pt x="1" y="550"/>
                  </a:cubicBezTo>
                  <a:cubicBezTo>
                    <a:pt x="1" y="558"/>
                    <a:pt x="3" y="564"/>
                    <a:pt x="7" y="568"/>
                  </a:cubicBezTo>
                  <a:cubicBezTo>
                    <a:pt x="389" y="961"/>
                    <a:pt x="914" y="1182"/>
                    <a:pt x="1461" y="1182"/>
                  </a:cubicBezTo>
                  <a:cubicBezTo>
                    <a:pt x="1462" y="1182"/>
                    <a:pt x="1464" y="1182"/>
                    <a:pt x="1465" y="1182"/>
                  </a:cubicBezTo>
                  <a:cubicBezTo>
                    <a:pt x="1467" y="1182"/>
                    <a:pt x="1470" y="1182"/>
                    <a:pt x="1472" y="1182"/>
                  </a:cubicBezTo>
                  <a:cubicBezTo>
                    <a:pt x="2021" y="1182"/>
                    <a:pt x="2546" y="959"/>
                    <a:pt x="2927" y="566"/>
                  </a:cubicBezTo>
                  <a:cubicBezTo>
                    <a:pt x="2932" y="561"/>
                    <a:pt x="2934" y="553"/>
                    <a:pt x="2933" y="547"/>
                  </a:cubicBezTo>
                  <a:cubicBezTo>
                    <a:pt x="2932" y="540"/>
                    <a:pt x="2928" y="534"/>
                    <a:pt x="2923" y="531"/>
                  </a:cubicBezTo>
                  <a:cubicBezTo>
                    <a:pt x="2658" y="379"/>
                    <a:pt x="1983" y="24"/>
                    <a:pt x="1426" y="2"/>
                  </a:cubicBezTo>
                  <a:cubicBezTo>
                    <a:pt x="1411" y="1"/>
                    <a:pt x="1394" y="1"/>
                    <a:pt x="1379"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8" name="Google Shape;984;p43"/>
            <p:cNvSpPr/>
            <p:nvPr/>
          </p:nvSpPr>
          <p:spPr>
            <a:xfrm>
              <a:off x="1633834" y="3515804"/>
              <a:ext cx="86204" cy="109269"/>
            </a:xfrm>
            <a:custGeom>
              <a:avLst/>
              <a:gdLst/>
              <a:ahLst/>
              <a:cxnLst/>
              <a:rect l="l" t="t" r="r" b="b"/>
              <a:pathLst>
                <a:path w="897" h="1137" extrusionOk="0">
                  <a:moveTo>
                    <a:pt x="411" y="0"/>
                  </a:moveTo>
                  <a:cubicBezTo>
                    <a:pt x="272" y="0"/>
                    <a:pt x="134" y="19"/>
                    <a:pt x="1" y="57"/>
                  </a:cubicBezTo>
                  <a:lnTo>
                    <a:pt x="1" y="1079"/>
                  </a:lnTo>
                  <a:cubicBezTo>
                    <a:pt x="159" y="1118"/>
                    <a:pt x="321" y="1137"/>
                    <a:pt x="484" y="1137"/>
                  </a:cubicBezTo>
                  <a:cubicBezTo>
                    <a:pt x="622" y="1137"/>
                    <a:pt x="760" y="1123"/>
                    <a:pt x="896" y="1095"/>
                  </a:cubicBezTo>
                  <a:lnTo>
                    <a:pt x="896" y="77"/>
                  </a:lnTo>
                  <a:cubicBezTo>
                    <a:pt x="748" y="35"/>
                    <a:pt x="596" y="10"/>
                    <a:pt x="443" y="0"/>
                  </a:cubicBezTo>
                  <a:cubicBezTo>
                    <a:pt x="432" y="0"/>
                    <a:pt x="422" y="0"/>
                    <a:pt x="41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9" name="Google Shape;985;p43"/>
            <p:cNvSpPr/>
            <p:nvPr/>
          </p:nvSpPr>
          <p:spPr>
            <a:xfrm>
              <a:off x="1631720" y="3513690"/>
              <a:ext cx="90336" cy="113497"/>
            </a:xfrm>
            <a:custGeom>
              <a:avLst/>
              <a:gdLst/>
              <a:ahLst/>
              <a:cxnLst/>
              <a:rect l="l" t="t" r="r" b="b"/>
              <a:pathLst>
                <a:path w="940" h="1181" extrusionOk="0">
                  <a:moveTo>
                    <a:pt x="431" y="44"/>
                  </a:moveTo>
                  <a:cubicBezTo>
                    <a:pt x="442" y="44"/>
                    <a:pt x="453" y="44"/>
                    <a:pt x="464" y="44"/>
                  </a:cubicBezTo>
                  <a:cubicBezTo>
                    <a:pt x="610" y="52"/>
                    <a:pt x="755" y="77"/>
                    <a:pt x="897" y="117"/>
                  </a:cubicBezTo>
                  <a:lnTo>
                    <a:pt x="897" y="1099"/>
                  </a:lnTo>
                  <a:cubicBezTo>
                    <a:pt x="767" y="1124"/>
                    <a:pt x="636" y="1137"/>
                    <a:pt x="506" y="1137"/>
                  </a:cubicBezTo>
                  <a:cubicBezTo>
                    <a:pt x="351" y="1137"/>
                    <a:pt x="196" y="1119"/>
                    <a:pt x="44" y="1083"/>
                  </a:cubicBezTo>
                  <a:lnTo>
                    <a:pt x="44" y="95"/>
                  </a:lnTo>
                  <a:cubicBezTo>
                    <a:pt x="171" y="60"/>
                    <a:pt x="300" y="44"/>
                    <a:pt x="431" y="44"/>
                  </a:cubicBezTo>
                  <a:close/>
                  <a:moveTo>
                    <a:pt x="425" y="0"/>
                  </a:moveTo>
                  <a:cubicBezTo>
                    <a:pt x="287" y="0"/>
                    <a:pt x="150" y="20"/>
                    <a:pt x="17" y="57"/>
                  </a:cubicBezTo>
                  <a:cubicBezTo>
                    <a:pt x="8" y="59"/>
                    <a:pt x="0" y="68"/>
                    <a:pt x="0" y="78"/>
                  </a:cubicBezTo>
                  <a:lnTo>
                    <a:pt x="0" y="1100"/>
                  </a:lnTo>
                  <a:cubicBezTo>
                    <a:pt x="0" y="1110"/>
                    <a:pt x="8" y="1119"/>
                    <a:pt x="18" y="1121"/>
                  </a:cubicBezTo>
                  <a:cubicBezTo>
                    <a:pt x="177" y="1160"/>
                    <a:pt x="341" y="1181"/>
                    <a:pt x="505" y="1181"/>
                  </a:cubicBezTo>
                  <a:cubicBezTo>
                    <a:pt x="645" y="1181"/>
                    <a:pt x="785" y="1166"/>
                    <a:pt x="922" y="1138"/>
                  </a:cubicBezTo>
                  <a:cubicBezTo>
                    <a:pt x="932" y="1136"/>
                    <a:pt x="940" y="1126"/>
                    <a:pt x="940" y="1116"/>
                  </a:cubicBezTo>
                  <a:lnTo>
                    <a:pt x="940" y="99"/>
                  </a:lnTo>
                  <a:cubicBezTo>
                    <a:pt x="940" y="90"/>
                    <a:pt x="932" y="81"/>
                    <a:pt x="923" y="79"/>
                  </a:cubicBezTo>
                  <a:cubicBezTo>
                    <a:pt x="774" y="36"/>
                    <a:pt x="620" y="9"/>
                    <a:pt x="465" y="1"/>
                  </a:cubicBezTo>
                  <a:cubicBezTo>
                    <a:pt x="452" y="1"/>
                    <a:pt x="438" y="0"/>
                    <a:pt x="42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0" name="Google Shape;986;p43"/>
            <p:cNvSpPr/>
            <p:nvPr/>
          </p:nvSpPr>
          <p:spPr>
            <a:xfrm>
              <a:off x="1633834" y="3492355"/>
              <a:ext cx="4421" cy="34981"/>
            </a:xfrm>
            <a:custGeom>
              <a:avLst/>
              <a:gdLst/>
              <a:ahLst/>
              <a:cxnLst/>
              <a:rect l="l" t="t" r="r" b="b"/>
              <a:pathLst>
                <a:path w="46" h="364" extrusionOk="0">
                  <a:moveTo>
                    <a:pt x="23" y="0"/>
                  </a:moveTo>
                  <a:cubicBezTo>
                    <a:pt x="12" y="0"/>
                    <a:pt x="0" y="8"/>
                    <a:pt x="2" y="23"/>
                  </a:cubicBezTo>
                  <a:lnTo>
                    <a:pt x="2" y="341"/>
                  </a:lnTo>
                  <a:cubicBezTo>
                    <a:pt x="2" y="353"/>
                    <a:pt x="11" y="363"/>
                    <a:pt x="23" y="363"/>
                  </a:cubicBezTo>
                  <a:cubicBezTo>
                    <a:pt x="36" y="362"/>
                    <a:pt x="45" y="353"/>
                    <a:pt x="45" y="341"/>
                  </a:cubicBezTo>
                  <a:lnTo>
                    <a:pt x="45" y="23"/>
                  </a:lnTo>
                  <a:cubicBezTo>
                    <a:pt x="46" y="8"/>
                    <a:pt x="34" y="0"/>
                    <a:pt x="2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1" name="Google Shape;987;p43"/>
            <p:cNvSpPr/>
            <p:nvPr/>
          </p:nvSpPr>
          <p:spPr>
            <a:xfrm>
              <a:off x="1643732" y="3505521"/>
              <a:ext cx="4325" cy="32579"/>
            </a:xfrm>
            <a:custGeom>
              <a:avLst/>
              <a:gdLst/>
              <a:ahLst/>
              <a:cxnLst/>
              <a:rect l="l" t="t" r="r" b="b"/>
              <a:pathLst>
                <a:path w="45" h="339" extrusionOk="0">
                  <a:moveTo>
                    <a:pt x="22" y="1"/>
                  </a:moveTo>
                  <a:cubicBezTo>
                    <a:pt x="11" y="1"/>
                    <a:pt x="0" y="8"/>
                    <a:pt x="0" y="22"/>
                  </a:cubicBezTo>
                  <a:lnTo>
                    <a:pt x="0" y="317"/>
                  </a:lnTo>
                  <a:cubicBezTo>
                    <a:pt x="0" y="329"/>
                    <a:pt x="10" y="339"/>
                    <a:pt x="23" y="339"/>
                  </a:cubicBezTo>
                  <a:cubicBezTo>
                    <a:pt x="34" y="339"/>
                    <a:pt x="44" y="329"/>
                    <a:pt x="44" y="317"/>
                  </a:cubicBezTo>
                  <a:lnTo>
                    <a:pt x="44" y="22"/>
                  </a:lnTo>
                  <a:cubicBezTo>
                    <a:pt x="44" y="8"/>
                    <a:pt x="33" y="1"/>
                    <a:pt x="2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2" name="Google Shape;988;p43"/>
            <p:cNvSpPr/>
            <p:nvPr/>
          </p:nvSpPr>
          <p:spPr>
            <a:xfrm>
              <a:off x="1661031" y="3491298"/>
              <a:ext cx="4517" cy="31618"/>
            </a:xfrm>
            <a:custGeom>
              <a:avLst/>
              <a:gdLst/>
              <a:ahLst/>
              <a:cxnLst/>
              <a:rect l="l" t="t" r="r" b="b"/>
              <a:pathLst>
                <a:path w="47" h="329" extrusionOk="0">
                  <a:moveTo>
                    <a:pt x="23" y="0"/>
                  </a:moveTo>
                  <a:cubicBezTo>
                    <a:pt x="12" y="0"/>
                    <a:pt x="1" y="8"/>
                    <a:pt x="2" y="23"/>
                  </a:cubicBezTo>
                  <a:lnTo>
                    <a:pt x="2" y="307"/>
                  </a:lnTo>
                  <a:cubicBezTo>
                    <a:pt x="1" y="319"/>
                    <a:pt x="12" y="328"/>
                    <a:pt x="24" y="328"/>
                  </a:cubicBezTo>
                  <a:cubicBezTo>
                    <a:pt x="35" y="328"/>
                    <a:pt x="45" y="319"/>
                    <a:pt x="45" y="307"/>
                  </a:cubicBezTo>
                  <a:lnTo>
                    <a:pt x="45" y="23"/>
                  </a:lnTo>
                  <a:cubicBezTo>
                    <a:pt x="46" y="8"/>
                    <a:pt x="35" y="0"/>
                    <a:pt x="2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3" name="Google Shape;989;p43"/>
            <p:cNvSpPr/>
            <p:nvPr/>
          </p:nvSpPr>
          <p:spPr>
            <a:xfrm>
              <a:off x="1692744" y="3516669"/>
              <a:ext cx="4229" cy="23641"/>
            </a:xfrm>
            <a:custGeom>
              <a:avLst/>
              <a:gdLst/>
              <a:ahLst/>
              <a:cxnLst/>
              <a:rect l="l" t="t" r="r" b="b"/>
              <a:pathLst>
                <a:path w="44" h="246" extrusionOk="0">
                  <a:moveTo>
                    <a:pt x="22" y="0"/>
                  </a:moveTo>
                  <a:cubicBezTo>
                    <a:pt x="12" y="0"/>
                    <a:pt x="2" y="7"/>
                    <a:pt x="1" y="20"/>
                  </a:cubicBezTo>
                  <a:lnTo>
                    <a:pt x="1" y="224"/>
                  </a:lnTo>
                  <a:cubicBezTo>
                    <a:pt x="1" y="236"/>
                    <a:pt x="10" y="245"/>
                    <a:pt x="22" y="245"/>
                  </a:cubicBezTo>
                  <a:cubicBezTo>
                    <a:pt x="34" y="245"/>
                    <a:pt x="44" y="236"/>
                    <a:pt x="44" y="224"/>
                  </a:cubicBezTo>
                  <a:lnTo>
                    <a:pt x="44" y="20"/>
                  </a:lnTo>
                  <a:cubicBezTo>
                    <a:pt x="43" y="7"/>
                    <a:pt x="32" y="0"/>
                    <a:pt x="2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4" name="Google Shape;990;p43"/>
            <p:cNvSpPr/>
            <p:nvPr/>
          </p:nvSpPr>
          <p:spPr>
            <a:xfrm>
              <a:off x="109366" y="4128359"/>
              <a:ext cx="4438302" cy="8457"/>
            </a:xfrm>
            <a:custGeom>
              <a:avLst/>
              <a:gdLst/>
              <a:ahLst/>
              <a:cxnLst/>
              <a:rect l="l" t="t" r="r" b="b"/>
              <a:pathLst>
                <a:path w="46183" h="88" extrusionOk="0">
                  <a:moveTo>
                    <a:pt x="0" y="1"/>
                  </a:moveTo>
                  <a:lnTo>
                    <a:pt x="0" y="88"/>
                  </a:lnTo>
                  <a:lnTo>
                    <a:pt x="46183" y="88"/>
                  </a:lnTo>
                  <a:lnTo>
                    <a:pt x="46183"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5" name="Google Shape;991;p43"/>
            <p:cNvSpPr/>
            <p:nvPr/>
          </p:nvSpPr>
          <p:spPr>
            <a:xfrm>
              <a:off x="1623600" y="3493297"/>
              <a:ext cx="105000" cy="48900"/>
            </a:xfrm>
            <a:prstGeom prst="roundRect">
              <a:avLst>
                <a:gd name="adj" fmla="val 41554"/>
              </a:avLst>
            </a:pr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6" name="Google Shape;992;p43"/>
            <p:cNvSpPr/>
            <p:nvPr/>
          </p:nvSpPr>
          <p:spPr>
            <a:xfrm>
              <a:off x="1623075" y="3489975"/>
              <a:ext cx="105000" cy="53700"/>
            </a:xfrm>
            <a:custGeom>
              <a:avLst/>
              <a:gdLst/>
              <a:ahLst/>
              <a:cxnLst/>
              <a:rect l="l" t="t" r="r" b="b"/>
              <a:pathLst>
                <a:path w="1154" h="509" extrusionOk="0">
                  <a:moveTo>
                    <a:pt x="971" y="44"/>
                  </a:moveTo>
                  <a:cubicBezTo>
                    <a:pt x="1049" y="44"/>
                    <a:pt x="1111" y="107"/>
                    <a:pt x="1111" y="185"/>
                  </a:cubicBezTo>
                  <a:lnTo>
                    <a:pt x="1111" y="325"/>
                  </a:lnTo>
                  <a:cubicBezTo>
                    <a:pt x="1111" y="403"/>
                    <a:pt x="1049" y="466"/>
                    <a:pt x="971" y="466"/>
                  </a:cubicBezTo>
                  <a:lnTo>
                    <a:pt x="184" y="466"/>
                  </a:lnTo>
                  <a:cubicBezTo>
                    <a:pt x="106" y="466"/>
                    <a:pt x="44" y="403"/>
                    <a:pt x="44" y="325"/>
                  </a:cubicBezTo>
                  <a:lnTo>
                    <a:pt x="44" y="185"/>
                  </a:lnTo>
                  <a:cubicBezTo>
                    <a:pt x="44" y="107"/>
                    <a:pt x="106" y="44"/>
                    <a:pt x="184" y="44"/>
                  </a:cubicBezTo>
                  <a:close/>
                  <a:moveTo>
                    <a:pt x="184" y="1"/>
                  </a:moveTo>
                  <a:cubicBezTo>
                    <a:pt x="83" y="1"/>
                    <a:pt x="1" y="83"/>
                    <a:pt x="1" y="185"/>
                  </a:cubicBezTo>
                  <a:lnTo>
                    <a:pt x="1" y="325"/>
                  </a:lnTo>
                  <a:cubicBezTo>
                    <a:pt x="1" y="426"/>
                    <a:pt x="83" y="508"/>
                    <a:pt x="184" y="508"/>
                  </a:cubicBezTo>
                  <a:lnTo>
                    <a:pt x="971" y="508"/>
                  </a:lnTo>
                  <a:cubicBezTo>
                    <a:pt x="1072" y="508"/>
                    <a:pt x="1154" y="426"/>
                    <a:pt x="1154" y="325"/>
                  </a:cubicBezTo>
                  <a:lnTo>
                    <a:pt x="1154" y="185"/>
                  </a:lnTo>
                  <a:cubicBezTo>
                    <a:pt x="1154" y="83"/>
                    <a:pt x="1072" y="1"/>
                    <a:pt x="97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sp>
        <p:nvSpPr>
          <p:cNvPr id="173" name="Google Shape;859;p8"/>
          <p:cNvSpPr txBox="1">
            <a:spLocks/>
          </p:cNvSpPr>
          <p:nvPr/>
        </p:nvSpPr>
        <p:spPr>
          <a:xfrm>
            <a:off x="265869" y="1327659"/>
            <a:ext cx="3966731" cy="2169796"/>
          </a:xfrm>
          <a:prstGeom prst="rect">
            <a:avLst/>
          </a:prstGeom>
          <a:noFill/>
          <a:ln>
            <a:noFill/>
          </a:ln>
        </p:spPr>
        <p:txBody>
          <a:bodyPr spcFirstLastPara="1" wrap="square" lIns="121800" tIns="121800" rIns="121800" bIns="1218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Montserrat"/>
              <a:buNone/>
              <a:defRPr sz="4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l"/>
            <a:r>
              <a:rPr lang="en-US" sz="3200" dirty="0"/>
              <a:t>KOMPONEN PERSYARATAN</a:t>
            </a:r>
          </a:p>
          <a:p>
            <a:pPr algn="l"/>
            <a:r>
              <a:rPr lang="en-US" sz="3200" dirty="0"/>
              <a:t>STANDARDISASI</a:t>
            </a:r>
          </a:p>
        </p:txBody>
      </p:sp>
      <p:pic>
        <p:nvPicPr>
          <p:cNvPr id="174" name="Picture 173" descr="F:\Gambar\logo kpppa transparan (1).png">
            <a:extLst>
              <a:ext uri="{FF2B5EF4-FFF2-40B4-BE49-F238E27FC236}">
                <a16:creationId xmlns:a16="http://schemas.microsoft.com/office/drawing/2014/main" xmlns="" id="{8B148C41-1237-4079-9564-54D775D47D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39507"/>
            <a:ext cx="763831" cy="489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06C5ADC-99A4-20DD-91FD-D7D940F68E60}"/>
              </a:ext>
            </a:extLst>
          </p:cNvPr>
          <p:cNvSpPr txBox="1"/>
          <p:nvPr/>
        </p:nvSpPr>
        <p:spPr>
          <a:xfrm>
            <a:off x="357863" y="3187077"/>
            <a:ext cx="5356150" cy="253916"/>
          </a:xfrm>
          <a:prstGeom prst="rect">
            <a:avLst/>
          </a:prstGeom>
          <a:noFill/>
        </p:spPr>
        <p:txBody>
          <a:bodyPr wrap="square">
            <a:spAutoFit/>
          </a:bodyPr>
          <a:lstStyle/>
          <a:p>
            <a:pPr algn="l"/>
            <a:r>
              <a:rPr lang="en-US" sz="1050" b="1" dirty="0">
                <a:solidFill>
                  <a:srgbClr val="FF0000"/>
                </a:solidFill>
              </a:rPr>
              <a:t>PADA UNIT LAYANAN PENYEDIA PENDIDIKAN</a:t>
            </a:r>
          </a:p>
        </p:txBody>
      </p:sp>
    </p:spTree>
    <p:extLst>
      <p:ext uri="{BB962C8B-B14F-4D97-AF65-F5344CB8AC3E}">
        <p14:creationId xmlns:p14="http://schemas.microsoft.com/office/powerpoint/2010/main" val="1551394507"/>
      </p:ext>
    </p:extLst>
  </p:cSld>
  <p:clrMapOvr>
    <a:masterClrMapping/>
  </p:clrMapOvr>
  <mc:AlternateContent xmlns:mc="http://schemas.openxmlformats.org/markup-compatibility/2006" xmlns:p14="http://schemas.microsoft.com/office/powerpoint/2010/main">
    <mc:Choice Requires="p14">
      <p:transition spd="slow" p14:dur="2000" advTm="2992"/>
    </mc:Choice>
    <mc:Fallback xmlns="">
      <p:transition spd="slow" advTm="29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Gambar\logo kpppa transparan (1).png">
            <a:extLst>
              <a:ext uri="{FF2B5EF4-FFF2-40B4-BE49-F238E27FC236}">
                <a16:creationId xmlns:a16="http://schemas.microsoft.com/office/drawing/2014/main" xmlns="" id="{21B78234-E46B-2BBF-527C-76DC93007ED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49" r="20124" b="23580"/>
          <a:stretch/>
        </p:blipFill>
        <p:spPr bwMode="auto">
          <a:xfrm>
            <a:off x="22984" y="140494"/>
            <a:ext cx="763831" cy="4897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1">
            <a:extLst>
              <a:ext uri="{FF2B5EF4-FFF2-40B4-BE49-F238E27FC236}">
                <a16:creationId xmlns:a16="http://schemas.microsoft.com/office/drawing/2014/main" xmlns="" id="{5ED6E8FE-CFFF-DB0D-6C24-9EA9FCDB585E}"/>
              </a:ext>
            </a:extLst>
          </p:cNvPr>
          <p:cNvSpPr txBox="1"/>
          <p:nvPr/>
        </p:nvSpPr>
        <p:spPr>
          <a:xfrm>
            <a:off x="3029444" y="200691"/>
            <a:ext cx="6687126" cy="1107996"/>
          </a:xfrm>
          <a:prstGeom prst="rect">
            <a:avLst/>
          </a:prstGeom>
        </p:spPr>
        <p:txBody>
          <a:bodyPr wrap="square" lIns="0" tIns="0" rIns="0" bIns="0" rtlCol="0" anchor="t">
            <a:spAutoFit/>
          </a:bodyPr>
          <a:lstStyle/>
          <a:p>
            <a:pPr algn="ctr" defTabSz="914378"/>
            <a:r>
              <a:rPr lang="en-US" sz="2400" b="1" dirty="0">
                <a:solidFill>
                  <a:srgbClr val="23295C"/>
                </a:solidFill>
                <a:latin typeface="Century Gothic" pitchFamily="34" charset="0"/>
                <a:ea typeface=""/>
              </a:rPr>
              <a:t>PROSES STANDARDISASI</a:t>
            </a:r>
          </a:p>
          <a:p>
            <a:pPr algn="ctr" defTabSz="914378"/>
            <a:r>
              <a:rPr lang="en-US" sz="2400" b="1" dirty="0">
                <a:solidFill>
                  <a:srgbClr val="23295C"/>
                </a:solidFill>
                <a:latin typeface="Century Gothic" pitchFamily="34" charset="0"/>
                <a:ea typeface=""/>
              </a:rPr>
              <a:t>LEMBAGA PENYEDIA LAYANAN</a:t>
            </a:r>
          </a:p>
          <a:p>
            <a:pPr algn="ctr" defTabSz="914378"/>
            <a:r>
              <a:rPr lang="en-US" sz="2400" b="1" dirty="0">
                <a:solidFill>
                  <a:srgbClr val="23295C"/>
                </a:solidFill>
                <a:latin typeface="Century Gothic" pitchFamily="34" charset="0"/>
                <a:ea typeface=""/>
              </a:rPr>
              <a:t> RAMAH ANAK BAGI AMPK</a:t>
            </a:r>
          </a:p>
        </p:txBody>
      </p:sp>
      <p:pic>
        <p:nvPicPr>
          <p:cNvPr id="1026" name="Picture 2" descr="Premium Vector | Business meeting and coaching process cartoon">
            <a:extLst>
              <a:ext uri="{FF2B5EF4-FFF2-40B4-BE49-F238E27FC236}">
                <a16:creationId xmlns:a16="http://schemas.microsoft.com/office/drawing/2014/main" xmlns="" id="{FEFB1CA1-543A-EB53-E82E-A13550CBC51C}"/>
              </a:ext>
            </a:extLst>
          </p:cNvPr>
          <p:cNvPicPr>
            <a:picLocks noChangeAspect="1" noChangeArrowheads="1"/>
          </p:cNvPicPr>
          <p:nvPr/>
        </p:nvPicPr>
        <p:blipFill>
          <a:blip r:embed="rId3">
            <a:clrChange>
              <a:clrFrom>
                <a:srgbClr val="C1E2E9"/>
              </a:clrFrom>
              <a:clrTo>
                <a:srgbClr val="C1E2E9">
                  <a:alpha val="0"/>
                </a:srgbClr>
              </a:clrTo>
            </a:clrChange>
            <a:extLst>
              <a:ext uri="{28A0092B-C50C-407E-A947-70E740481C1C}">
                <a14:useLocalDpi xmlns:a14="http://schemas.microsoft.com/office/drawing/2010/main" val="0"/>
              </a:ext>
            </a:extLst>
          </a:blip>
          <a:srcRect/>
          <a:stretch>
            <a:fillRect/>
          </a:stretch>
        </p:blipFill>
        <p:spPr bwMode="auto">
          <a:xfrm>
            <a:off x="-369115" y="1516904"/>
            <a:ext cx="4664369" cy="36937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655CCFAC-FC14-F45D-A961-A0ABF86AC66B}"/>
              </a:ext>
            </a:extLst>
          </p:cNvPr>
          <p:cNvSpPr txBox="1"/>
          <p:nvPr/>
        </p:nvSpPr>
        <p:spPr>
          <a:xfrm>
            <a:off x="3862020" y="1422986"/>
            <a:ext cx="5021974" cy="1345048"/>
          </a:xfrm>
          <a:prstGeom prst="rect">
            <a:avLst/>
          </a:prstGeom>
          <a:noFill/>
        </p:spPr>
        <p:txBody>
          <a:bodyPr wrap="square">
            <a:spAutoFit/>
          </a:bodyPr>
          <a:lstStyle/>
          <a:p>
            <a:pPr marL="168275" indent="-168275" algn="just">
              <a:lnSpc>
                <a:spcPct val="150000"/>
              </a:lnSpc>
              <a:buFont typeface="Arial" panose="020B0604020202020204" pitchFamily="34" charset="0"/>
              <a:buChar char="•"/>
            </a:pPr>
            <a:r>
              <a:rPr lang="en-US" dirty="0"/>
              <a:t>Proses </a:t>
            </a:r>
            <a:r>
              <a:rPr lang="en-US" dirty="0" err="1"/>
              <a:t>Menilai</a:t>
            </a:r>
            <a:r>
              <a:rPr lang="en-US" dirty="0"/>
              <a:t> Lembaga</a:t>
            </a:r>
          </a:p>
          <a:p>
            <a:pPr marL="168275" indent="-168275" algn="just">
              <a:lnSpc>
                <a:spcPct val="150000"/>
              </a:lnSpc>
              <a:buFont typeface="Arial" panose="020B0604020202020204" pitchFamily="34" charset="0"/>
              <a:buChar char="•"/>
            </a:pPr>
            <a:r>
              <a:rPr lang="en-US" dirty="0"/>
              <a:t>Proses </a:t>
            </a:r>
            <a:r>
              <a:rPr lang="en-US" dirty="0" err="1"/>
              <a:t>Menghakimi</a:t>
            </a:r>
            <a:r>
              <a:rPr lang="en-US" dirty="0"/>
              <a:t> Lembaga</a:t>
            </a:r>
          </a:p>
          <a:p>
            <a:pPr marL="168275" indent="-168275" algn="just">
              <a:lnSpc>
                <a:spcPct val="150000"/>
              </a:lnSpc>
              <a:buFont typeface="Arial" panose="020B0604020202020204" pitchFamily="34" charset="0"/>
              <a:buChar char="•"/>
            </a:pPr>
            <a:r>
              <a:rPr lang="en-US" dirty="0"/>
              <a:t>Proses </a:t>
            </a:r>
            <a:r>
              <a:rPr lang="en-US" dirty="0" err="1"/>
              <a:t>Mempermasalahkan</a:t>
            </a:r>
            <a:r>
              <a:rPr lang="en-US" dirty="0"/>
              <a:t> Cara </a:t>
            </a:r>
            <a:r>
              <a:rPr lang="en-US" dirty="0" err="1"/>
              <a:t>Bekerja</a:t>
            </a:r>
            <a:r>
              <a:rPr lang="en-US" dirty="0"/>
              <a:t> Lembaga</a:t>
            </a:r>
          </a:p>
          <a:p>
            <a:pPr marL="168275" indent="-168275" algn="just">
              <a:lnSpc>
                <a:spcPct val="150000"/>
              </a:lnSpc>
              <a:buFont typeface="Arial" panose="020B0604020202020204" pitchFamily="34" charset="0"/>
              <a:buChar char="•"/>
            </a:pPr>
            <a:r>
              <a:rPr lang="en-US" dirty="0"/>
              <a:t>Proses </a:t>
            </a:r>
            <a:r>
              <a:rPr lang="en-US" dirty="0" err="1"/>
              <a:t>Mengadili</a:t>
            </a:r>
            <a:r>
              <a:rPr lang="en-US" dirty="0"/>
              <a:t> Lembaga </a:t>
            </a:r>
          </a:p>
        </p:txBody>
      </p:sp>
      <p:pic>
        <p:nvPicPr>
          <p:cNvPr id="1028" name="Picture 4" descr="Transparent Background Cross Symbol, HD Png Download , Transparent Png  Image - PNGitem">
            <a:extLst>
              <a:ext uri="{FF2B5EF4-FFF2-40B4-BE49-F238E27FC236}">
                <a16:creationId xmlns:a16="http://schemas.microsoft.com/office/drawing/2014/main" xmlns="" id="{1CA5E3EE-682B-7B62-B390-8DE22E0FDB16}"/>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145096" y="1500960"/>
            <a:ext cx="362619" cy="2866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ransparent Background Cross Symbol, HD Png Download , Transparent Png  Image - PNGitem">
            <a:extLst>
              <a:ext uri="{FF2B5EF4-FFF2-40B4-BE49-F238E27FC236}">
                <a16:creationId xmlns:a16="http://schemas.microsoft.com/office/drawing/2014/main" xmlns="" id="{54F769CE-E128-B1C9-4A86-FEECA0452AF5}"/>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520330" y="1818375"/>
            <a:ext cx="362619" cy="286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ansparent Background Cross Symbol, HD Png Download , Transparent Png  Image - PNGitem">
            <a:extLst>
              <a:ext uri="{FF2B5EF4-FFF2-40B4-BE49-F238E27FC236}">
                <a16:creationId xmlns:a16="http://schemas.microsoft.com/office/drawing/2014/main" xmlns="" id="{ED5B02E5-D56C-25A2-30E9-8819F54922AE}"/>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207060" y="2173840"/>
            <a:ext cx="362619" cy="286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ransparent Background Cross Symbol, HD Png Download , Transparent Png  Image - PNGitem">
            <a:extLst>
              <a:ext uri="{FF2B5EF4-FFF2-40B4-BE49-F238E27FC236}">
                <a16:creationId xmlns:a16="http://schemas.microsoft.com/office/drawing/2014/main" xmlns="" id="{8A0605FF-ED59-2BF5-0FF7-F8561BD283B3}"/>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296299" y="2460537"/>
            <a:ext cx="362619" cy="2866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BAC3873B-9B73-A3E3-EB66-8CED0DF5E22C}"/>
              </a:ext>
            </a:extLst>
          </p:cNvPr>
          <p:cNvSpPr txBox="1"/>
          <p:nvPr/>
        </p:nvSpPr>
        <p:spPr>
          <a:xfrm>
            <a:off x="3783640" y="3621376"/>
            <a:ext cx="4722911" cy="10218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dirty="0"/>
              <a:t>Proses </a:t>
            </a:r>
            <a:r>
              <a:rPr lang="en-US" dirty="0" err="1"/>
              <a:t>Evaluasi</a:t>
            </a:r>
            <a:r>
              <a:rPr lang="en-US" dirty="0"/>
              <a:t> yang </a:t>
            </a:r>
            <a:r>
              <a:rPr lang="en-US" dirty="0" err="1"/>
              <a:t>bersifat</a:t>
            </a:r>
            <a:r>
              <a:rPr lang="en-US" dirty="0"/>
              <a:t> </a:t>
            </a:r>
            <a:r>
              <a:rPr lang="en-US" b="1" dirty="0"/>
              <a:t>PEMBINAAN </a:t>
            </a:r>
            <a:r>
              <a:rPr lang="en-US" dirty="0" err="1"/>
              <a:t>untuk</a:t>
            </a:r>
            <a:r>
              <a:rPr lang="en-US" dirty="0"/>
              <a:t> </a:t>
            </a:r>
            <a:r>
              <a:rPr lang="en-US" dirty="0" err="1"/>
              <a:t>penguatan</a:t>
            </a:r>
            <a:r>
              <a:rPr lang="en-US" dirty="0"/>
              <a:t> </a:t>
            </a:r>
            <a:r>
              <a:rPr lang="en-US" dirty="0" err="1"/>
              <a:t>kelembagaan</a:t>
            </a:r>
            <a:r>
              <a:rPr lang="en-US" dirty="0"/>
              <a:t> dan </a:t>
            </a:r>
            <a:r>
              <a:rPr lang="en-US" dirty="0" err="1"/>
              <a:t>perbaikan</a:t>
            </a:r>
            <a:r>
              <a:rPr lang="en-US" dirty="0"/>
              <a:t> </a:t>
            </a:r>
            <a:r>
              <a:rPr lang="en-US" dirty="0" err="1"/>
              <a:t>tujuan</a:t>
            </a:r>
            <a:r>
              <a:rPr lang="en-US" dirty="0"/>
              <a:t> Lembaga </a:t>
            </a:r>
            <a:r>
              <a:rPr lang="en-US" dirty="0" err="1"/>
              <a:t>dengan</a:t>
            </a:r>
            <a:r>
              <a:rPr lang="en-US" dirty="0"/>
              <a:t> </a:t>
            </a:r>
            <a:r>
              <a:rPr lang="en-US" dirty="0" err="1"/>
              <a:t>mengacu</a:t>
            </a:r>
            <a:r>
              <a:rPr lang="en-US" dirty="0"/>
              <a:t> pada instrument </a:t>
            </a:r>
            <a:r>
              <a:rPr lang="en-US" dirty="0" err="1"/>
              <a:t>evaluasi</a:t>
            </a:r>
            <a:endParaRPr lang="id-ID" dirty="0"/>
          </a:p>
        </p:txBody>
      </p:sp>
      <p:pic>
        <p:nvPicPr>
          <p:cNvPr id="1030" name="Picture 6" descr="green check mark icon. Approval check vector icon. Tick ​​symbol vector  illustration. Stock Vector | Adobe Stock">
            <a:extLst>
              <a:ext uri="{FF2B5EF4-FFF2-40B4-BE49-F238E27FC236}">
                <a16:creationId xmlns:a16="http://schemas.microsoft.com/office/drawing/2014/main" xmlns="" id="{01D1801E-E394-B4EA-35FD-3662FD8F46B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9679" y="3749749"/>
            <a:ext cx="534296" cy="61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4499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193B3A2-4FFE-6867-53F8-48358C904B35}"/>
              </a:ext>
            </a:extLst>
          </p:cNvPr>
          <p:cNvSpPr txBox="1"/>
          <p:nvPr/>
        </p:nvSpPr>
        <p:spPr>
          <a:xfrm>
            <a:off x="1492508" y="139632"/>
            <a:ext cx="5344885" cy="1015663"/>
          </a:xfrm>
          <a:prstGeom prst="rect">
            <a:avLst/>
          </a:prstGeom>
          <a:noFill/>
        </p:spPr>
        <p:txBody>
          <a:bodyPr wrap="square">
            <a:spAutoFit/>
          </a:bodyPr>
          <a:lstStyle/>
          <a:p>
            <a:pPr algn="ctr" defTabSz="685800">
              <a:buClrTx/>
              <a:defRPr/>
            </a:pPr>
            <a:r>
              <a:rPr lang="en-US" sz="2400" b="1" kern="1200" cap="all" dirty="0" err="1">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Indikator</a:t>
            </a:r>
            <a:endParaRPr lang="en-US" sz="2400" b="1" kern="1200" cap="all"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endParaRPr>
          </a:p>
          <a:p>
            <a:pPr algn="ctr" defTabSz="685800">
              <a:buClrTx/>
              <a:defRPr/>
            </a:pPr>
            <a:r>
              <a:rPr lang="en-US" sz="1800" b="1" kern="1200" cap="all" dirty="0">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Unit </a:t>
            </a:r>
            <a:r>
              <a:rPr lang="en-US" sz="1800" b="1" kern="1200" cap="all" dirty="0" err="1">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layanan</a:t>
            </a:r>
            <a:r>
              <a:rPr lang="en-US" sz="1800" b="1" kern="1200" cap="all" dirty="0">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1800" b="1" kern="1200" cap="all" dirty="0" err="1">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penanganan</a:t>
            </a:r>
            <a:r>
              <a:rPr lang="en-US" sz="1800" b="1" kern="1200" cap="all" dirty="0">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1800" b="1" kern="1200" cap="all" dirty="0" err="1">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kasus</a:t>
            </a:r>
            <a:r>
              <a:rPr lang="en-US" sz="1800" b="1" kern="1200" cap="all" dirty="0">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 di </a:t>
            </a:r>
            <a:r>
              <a:rPr lang="en-US" sz="1800" b="1" kern="1200" cap="all" dirty="0" err="1">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satuan</a:t>
            </a:r>
            <a:r>
              <a:rPr lang="en-US" sz="1800" b="1" kern="1200" cap="all" dirty="0">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 Pendidikan yang </a:t>
            </a:r>
            <a:r>
              <a:rPr lang="en-US" sz="1800" b="1" kern="1200" cap="all" dirty="0" err="1">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ramah</a:t>
            </a:r>
            <a:r>
              <a:rPr lang="en-US" sz="1800" b="1" kern="1200" cap="all" dirty="0">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1800" b="1" kern="1200" cap="all" dirty="0" err="1">
                <a:solidFill>
                  <a:srgbClr val="F79646">
                    <a:lumMod val="50000"/>
                  </a:srgbClr>
                </a:solidFill>
                <a:latin typeface="Century Gothic" panose="020B0502020202020204" pitchFamily="34" charset="0"/>
                <a:ea typeface="Times New Roman" panose="02020603050405020304" pitchFamily="18" charset="0"/>
                <a:cs typeface="Times New Roman" panose="02020603050405020304" pitchFamily="18" charset="0"/>
              </a:rPr>
              <a:t>anak</a:t>
            </a:r>
            <a:endParaRPr lang="en-US" sz="1800" kern="1200" dirty="0">
              <a:solidFill>
                <a:srgbClr val="F79646">
                  <a:lumMod val="50000"/>
                </a:srgbClr>
              </a:solidFill>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xmlns="" id="{1A7C16CD-5FEF-65B7-73F4-F0036301A15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51" b="90149" l="10000" r="90000">
                        <a14:foregroundMark x1="30758" y1="90149" x2="30758" y2="90149"/>
                        <a14:foregroundMark x1="25152" y1="89851" x2="25152" y2="89851"/>
                      </a14:backgroundRemoval>
                    </a14:imgEffect>
                  </a14:imgLayer>
                </a14:imgProps>
              </a:ext>
              <a:ext uri="{28A0092B-C50C-407E-A947-70E740481C1C}">
                <a14:useLocalDpi xmlns:a14="http://schemas.microsoft.com/office/drawing/2010/main" val="0"/>
              </a:ext>
            </a:extLst>
          </a:blip>
          <a:stretch>
            <a:fillRect/>
          </a:stretch>
        </p:blipFill>
        <p:spPr>
          <a:xfrm>
            <a:off x="6522592" y="102870"/>
            <a:ext cx="2186342" cy="1109735"/>
          </a:xfrm>
          <a:prstGeom prst="rect">
            <a:avLst/>
          </a:prstGeom>
        </p:spPr>
      </p:pic>
      <p:sp>
        <p:nvSpPr>
          <p:cNvPr id="11" name="TextBox 10">
            <a:extLst>
              <a:ext uri="{FF2B5EF4-FFF2-40B4-BE49-F238E27FC236}">
                <a16:creationId xmlns:a16="http://schemas.microsoft.com/office/drawing/2014/main" xmlns="" id="{2E50F914-90F3-8EE1-05AF-E9785221D8E6}"/>
              </a:ext>
            </a:extLst>
          </p:cNvPr>
          <p:cNvSpPr txBox="1"/>
          <p:nvPr/>
        </p:nvSpPr>
        <p:spPr>
          <a:xfrm>
            <a:off x="294817" y="2669879"/>
            <a:ext cx="8655706" cy="2490875"/>
          </a:xfrm>
          <a:prstGeom prst="rect">
            <a:avLst/>
          </a:prstGeom>
          <a:noFill/>
          <a:ln w="12700">
            <a:solidFill>
              <a:srgbClr val="ED9673"/>
            </a:solidFill>
            <a:prstDash val="sysDash"/>
          </a:ln>
        </p:spPr>
        <p:txBody>
          <a:bodyPr wrap="square">
            <a:spAutoFit/>
          </a:bodyPr>
          <a:lstStyle/>
          <a:p>
            <a:pPr marL="257175" indent="-257175" algn="just" defTabSz="685800">
              <a:lnSpc>
                <a:spcPct val="115000"/>
              </a:lnSpc>
              <a:buClrTx/>
              <a:buFont typeface="+mj-lt"/>
              <a:buAutoNum type="alphaLcPeriod"/>
              <a:defRPr/>
            </a:pP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Unit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memiliki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program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pencegahan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kekerasan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terhadap</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Memenuhi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prinsip</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perlindungan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Menyediakan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lengkap</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pengaduan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konseling</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manajemen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kasus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bagi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peserta</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didik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baik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satu</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atap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maupun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berjejaring</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yang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ramah</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a:defRPr/>
            </a:pP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Unit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memiliki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kebijakan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dan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kode</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etik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perlindungan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namun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tidak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terbatas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pada:</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554831" indent="-257175" algn="just" defTabSz="685800">
              <a:lnSpc>
                <a:spcPct val="115000"/>
              </a:lnSpc>
              <a:buClrTx/>
              <a:buFont typeface="+mj-lt"/>
              <a:buAutoNum type="arabicParenR"/>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menghormati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privasi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sehingga</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tidak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terjadi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stigma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terhadap</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Anak yang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mengalami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kasus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554831" indent="-257175" algn="just" defTabSz="685800">
              <a:lnSpc>
                <a:spcPct val="115000"/>
              </a:lnSpc>
              <a:buClrTx/>
              <a:buFont typeface="+mj-lt"/>
              <a:buAutoNum type="arabicParenR"/>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memenuhi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hak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pendidikan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tetap</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diberikan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meski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sebagai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korban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maupun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pelaku</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startAt="5"/>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Memulihkan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nama</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baik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baik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sebagai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korban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maupun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pelaku</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startAt="5"/>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Memberikan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jenis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yang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sesuai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dengan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hasil</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asesmen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startAt="5"/>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Memiliki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mekanisme</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pengaduan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dan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dilaksanakan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secara</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benar</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startAt="5"/>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Memiliki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jejaring</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dan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melaksanakan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MoU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dengan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lembaga</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startAt="5"/>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Menyediakan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aksesibilitas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fisik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dalam</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bagi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penyandang</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disabilitas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1050" b="1" kern="1200" dirty="0">
              <a:solidFill>
                <a:prstClr val="black"/>
              </a:solidFill>
              <a:latin typeface="Century Gothic" panose="020B0502020202020204" pitchFamily="34" charset="0"/>
              <a:ea typeface="Calibri" panose="020F0502020204030204" pitchFamily="34" charset="0"/>
              <a:cs typeface="+mn-cs"/>
            </a:endParaRPr>
          </a:p>
          <a:p>
            <a:pPr marL="257175" indent="-257175" algn="just" defTabSz="685800">
              <a:lnSpc>
                <a:spcPct val="115000"/>
              </a:lnSpc>
              <a:buClrTx/>
              <a:buFont typeface="+mj-lt"/>
              <a:buAutoNum type="alphaLcPeriod" startAt="5"/>
              <a:defRPr/>
            </a:pP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Menyediakan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aksesibilitas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Non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fisik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dalam</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pelayanan</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bagi</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anak</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penyandang</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 </a:t>
            </a:r>
            <a:r>
              <a:rPr lang="en-US" sz="1050" b="1" kern="1200" dirty="0" err="1">
                <a:latin typeface="Century Gothic" panose="020B0502020202020204" pitchFamily="34" charset="0"/>
                <a:ea typeface="Bookman Old Style" panose="02050604050505020204" pitchFamily="18" charset="0"/>
                <a:cs typeface="Bookman Old Style" panose="02050604050505020204" pitchFamily="18" charset="0"/>
              </a:rPr>
              <a:t>disabilitas</a:t>
            </a:r>
            <a:r>
              <a:rPr lang="en-US" sz="1050" b="1" kern="1200" dirty="0">
                <a:latin typeface="Century Gothic" panose="020B0502020202020204" pitchFamily="34" charset="0"/>
                <a:ea typeface="Bookman Old Style" panose="02050604050505020204" pitchFamily="18" charset="0"/>
                <a:cs typeface="Bookman Old Style" panose="02050604050505020204" pitchFamily="18" charset="0"/>
              </a:rPr>
              <a:t>.</a:t>
            </a:r>
            <a:endParaRPr lang="en-US" sz="975" b="1" kern="1200" dirty="0">
              <a:solidFill>
                <a:prstClr val="black"/>
              </a:solidFill>
              <a:latin typeface="Century Gothic" panose="020B0502020202020204" pitchFamily="34" charset="0"/>
              <a:ea typeface="Calibri" panose="020F0502020204030204" pitchFamily="34" charset="0"/>
              <a:cs typeface="+mn-cs"/>
            </a:endParaRPr>
          </a:p>
        </p:txBody>
      </p:sp>
      <p:sp>
        <p:nvSpPr>
          <p:cNvPr id="12" name="object 13">
            <a:extLst>
              <a:ext uri="{FF2B5EF4-FFF2-40B4-BE49-F238E27FC236}">
                <a16:creationId xmlns:a16="http://schemas.microsoft.com/office/drawing/2014/main" xmlns="" id="{B85B7A3B-A4C5-F4CE-2B18-792279013917}"/>
              </a:ext>
            </a:extLst>
          </p:cNvPr>
          <p:cNvSpPr/>
          <p:nvPr/>
        </p:nvSpPr>
        <p:spPr>
          <a:xfrm>
            <a:off x="164592" y="102870"/>
            <a:ext cx="337185" cy="314325"/>
          </a:xfrm>
          <a:prstGeom prst="rect">
            <a:avLst/>
          </a:prstGeom>
          <a:blipFill>
            <a:blip r:embed="rId4" cstate="print"/>
            <a:stretch>
              <a:fillRect/>
            </a:stretch>
          </a:blipFill>
        </p:spPr>
        <p:txBody>
          <a:bodyPr wrap="square" lIns="0" tIns="0" rIns="0" bIns="0" rtlCol="0"/>
          <a:lstStyle/>
          <a:p>
            <a:pPr defTabSz="685800">
              <a:buClrTx/>
              <a:defRPr/>
            </a:pPr>
            <a:endParaRPr sz="1350" kern="1200">
              <a:solidFill>
                <a:prstClr val="black"/>
              </a:solidFill>
              <a:latin typeface="Calibri"/>
              <a:ea typeface="+mn-ea"/>
              <a:cs typeface="+mn-cs"/>
            </a:endParaRPr>
          </a:p>
        </p:txBody>
      </p:sp>
      <p:sp>
        <p:nvSpPr>
          <p:cNvPr id="3" name="TextBox 2">
            <a:extLst>
              <a:ext uri="{FF2B5EF4-FFF2-40B4-BE49-F238E27FC236}">
                <a16:creationId xmlns:a16="http://schemas.microsoft.com/office/drawing/2014/main" xmlns="" id="{D5790AEB-E96B-24EE-4A35-D33F20E0A327}"/>
              </a:ext>
            </a:extLst>
          </p:cNvPr>
          <p:cNvSpPr txBox="1"/>
          <p:nvPr/>
        </p:nvSpPr>
        <p:spPr>
          <a:xfrm>
            <a:off x="77965" y="1326011"/>
            <a:ext cx="1108350" cy="1004121"/>
          </a:xfrm>
          <a:prstGeom prst="rect">
            <a:avLst/>
          </a:prstGeom>
          <a:solidFill>
            <a:schemeClr val="accent6">
              <a:lumMod val="20000"/>
              <a:lumOff val="80000"/>
            </a:schemeClr>
          </a:solidFill>
          <a:ln>
            <a:solidFill>
              <a:srgbClr val="ED9673"/>
            </a:solidFill>
          </a:ln>
        </p:spPr>
        <p:txBody>
          <a:bodyPr wrap="square" rtlCol="0">
            <a:spAutoFit/>
          </a:bodyPr>
          <a:lstStyle/>
          <a:p>
            <a:pPr algn="ctr"/>
            <a:r>
              <a:rPr lang="en-US" sz="900" b="1" dirty="0">
                <a:latin typeface="Century Gothic" panose="020B0502020202020204" pitchFamily="34" charset="0"/>
              </a:rPr>
              <a:t>KELEMBAGAAN</a:t>
            </a:r>
          </a:p>
          <a:p>
            <a:pPr algn="ctr"/>
            <a:r>
              <a:rPr lang="en-US" sz="825" b="1" i="1" dirty="0">
                <a:latin typeface="Century Gothic" panose="020B0502020202020204" pitchFamily="34" charset="0"/>
              </a:rPr>
              <a:t>(</a:t>
            </a:r>
            <a:r>
              <a:rPr lang="en-US" sz="825" b="1" i="1" dirty="0" err="1">
                <a:latin typeface="Century Gothic" panose="020B0502020202020204" pitchFamily="34" charset="0"/>
              </a:rPr>
              <a:t>Kebijakan</a:t>
            </a:r>
            <a:r>
              <a:rPr lang="en-US" sz="825" b="1" i="1" dirty="0">
                <a:latin typeface="Century Gothic" panose="020B0502020202020204" pitchFamily="34" charset="0"/>
              </a:rPr>
              <a:t>, Directory book &amp; Services Provider, SDM </a:t>
            </a:r>
            <a:r>
              <a:rPr lang="en-US" sz="825" b="1" i="1" dirty="0" err="1">
                <a:latin typeface="Century Gothic" panose="020B0502020202020204" pitchFamily="34" charset="0"/>
              </a:rPr>
              <a:t>terlatih</a:t>
            </a:r>
            <a:r>
              <a:rPr lang="en-US" sz="825" b="1" i="1" dirty="0">
                <a:latin typeface="Century Gothic" panose="020B0502020202020204" pitchFamily="34" charset="0"/>
              </a:rPr>
              <a:t> KHA, </a:t>
            </a:r>
            <a:r>
              <a:rPr lang="en-US" sz="825" b="1" i="1" dirty="0" err="1">
                <a:latin typeface="Century Gothic" panose="020B0502020202020204" pitchFamily="34" charset="0"/>
              </a:rPr>
              <a:t>Sarpras</a:t>
            </a:r>
            <a:r>
              <a:rPr lang="en-US" sz="825" b="1" i="1" dirty="0">
                <a:latin typeface="Century Gothic" panose="020B0502020202020204" pitchFamily="34" charset="0"/>
              </a:rPr>
              <a:t> Ramah Anak, </a:t>
            </a:r>
            <a:r>
              <a:rPr lang="en-US" sz="825" b="1" i="1" dirty="0" err="1">
                <a:latin typeface="Century Gothic" panose="020B0502020202020204" pitchFamily="34" charset="0"/>
              </a:rPr>
              <a:t>Monev</a:t>
            </a:r>
            <a:r>
              <a:rPr lang="en-US" sz="900" b="1" dirty="0">
                <a:latin typeface="Century Gothic" panose="020B0502020202020204" pitchFamily="34" charset="0"/>
              </a:rPr>
              <a:t>)</a:t>
            </a:r>
          </a:p>
        </p:txBody>
      </p:sp>
      <p:sp>
        <p:nvSpPr>
          <p:cNvPr id="4" name="TextBox 3">
            <a:extLst>
              <a:ext uri="{FF2B5EF4-FFF2-40B4-BE49-F238E27FC236}">
                <a16:creationId xmlns:a16="http://schemas.microsoft.com/office/drawing/2014/main" xmlns="" id="{A727B838-BDFE-DB08-51BC-72A9D9187DCB}"/>
              </a:ext>
            </a:extLst>
          </p:cNvPr>
          <p:cNvSpPr txBox="1"/>
          <p:nvPr/>
        </p:nvSpPr>
        <p:spPr>
          <a:xfrm>
            <a:off x="1282834" y="1335858"/>
            <a:ext cx="1402632" cy="946413"/>
          </a:xfrm>
          <a:prstGeom prst="rect">
            <a:avLst/>
          </a:prstGeom>
          <a:solidFill>
            <a:schemeClr val="accent6">
              <a:lumMod val="20000"/>
              <a:lumOff val="80000"/>
            </a:schemeClr>
          </a:solidFill>
          <a:ln>
            <a:solidFill>
              <a:srgbClr val="ED9673"/>
            </a:solidFill>
          </a:ln>
        </p:spPr>
        <p:txBody>
          <a:bodyPr wrap="square" rtlCol="0">
            <a:spAutoFit/>
          </a:bodyPr>
          <a:lstStyle/>
          <a:p>
            <a:pPr algn="ctr"/>
            <a:r>
              <a:rPr lang="en-US" sz="900" b="1" dirty="0">
                <a:latin typeface="Century Gothic" panose="020B0502020202020204" pitchFamily="34" charset="0"/>
              </a:rPr>
              <a:t>PARTISIPASI ANAK</a:t>
            </a:r>
          </a:p>
          <a:p>
            <a:pPr algn="ctr"/>
            <a:r>
              <a:rPr lang="en-US" sz="900" b="1" i="1" dirty="0">
                <a:latin typeface="Century Gothic" panose="020B0502020202020204" pitchFamily="34" charset="0"/>
              </a:rPr>
              <a:t>(</a:t>
            </a:r>
            <a:r>
              <a:rPr lang="en-US" sz="900" b="1" i="1" dirty="0" err="1">
                <a:latin typeface="Century Gothic" panose="020B0502020202020204" pitchFamily="34" charset="0"/>
              </a:rPr>
              <a:t>Pelibatan</a:t>
            </a:r>
            <a:r>
              <a:rPr lang="en-US" sz="900" b="1" i="1" dirty="0">
                <a:latin typeface="Century Gothic" panose="020B0502020202020204" pitchFamily="34" charset="0"/>
              </a:rPr>
              <a:t> </a:t>
            </a:r>
            <a:r>
              <a:rPr lang="en-US" sz="900" b="1" i="1" dirty="0" err="1">
                <a:latin typeface="Century Gothic" panose="020B0502020202020204" pitchFamily="34" charset="0"/>
              </a:rPr>
              <a:t>anak</a:t>
            </a:r>
            <a:r>
              <a:rPr lang="en-US" sz="900" b="1" i="1" dirty="0">
                <a:latin typeface="Century Gothic" panose="020B0502020202020204" pitchFamily="34" charset="0"/>
              </a:rPr>
              <a:t> </a:t>
            </a:r>
            <a:r>
              <a:rPr lang="en-US" sz="900" b="1" i="1" dirty="0" err="1">
                <a:latin typeface="Century Gothic" panose="020B0502020202020204" pitchFamily="34" charset="0"/>
              </a:rPr>
              <a:t>dalam</a:t>
            </a:r>
            <a:r>
              <a:rPr lang="en-US" sz="900" b="1" i="1" dirty="0">
                <a:latin typeface="Century Gothic" panose="020B0502020202020204" pitchFamily="34" charset="0"/>
              </a:rPr>
              <a:t> </a:t>
            </a:r>
            <a:r>
              <a:rPr lang="en-US" sz="900" b="1" i="1" dirty="0" err="1">
                <a:latin typeface="Century Gothic" panose="020B0502020202020204" pitchFamily="34" charset="0"/>
              </a:rPr>
              <a:t>perencanaan</a:t>
            </a:r>
            <a:r>
              <a:rPr lang="en-US" sz="900" b="1" i="1" dirty="0">
                <a:latin typeface="Century Gothic" panose="020B0502020202020204" pitchFamily="34" charset="0"/>
              </a:rPr>
              <a:t>, </a:t>
            </a:r>
            <a:r>
              <a:rPr lang="en-US" sz="900" b="1" i="1" dirty="0" err="1">
                <a:latin typeface="Century Gothic" panose="020B0502020202020204" pitchFamily="34" charset="0"/>
              </a:rPr>
              <a:t>pelaksanaan</a:t>
            </a:r>
            <a:r>
              <a:rPr lang="en-US" sz="900" b="1" i="1" dirty="0">
                <a:latin typeface="Century Gothic" panose="020B0502020202020204" pitchFamily="34" charset="0"/>
              </a:rPr>
              <a:t>, </a:t>
            </a:r>
            <a:r>
              <a:rPr lang="en-US" sz="900" b="1" i="1" dirty="0" err="1">
                <a:latin typeface="Century Gothic" panose="020B0502020202020204" pitchFamily="34" charset="0"/>
              </a:rPr>
              <a:t>evaluasi</a:t>
            </a:r>
            <a:r>
              <a:rPr lang="en-US" sz="900" b="1" i="1" dirty="0">
                <a:latin typeface="Century Gothic" panose="020B0502020202020204" pitchFamily="34" charset="0"/>
              </a:rPr>
              <a:t>, </a:t>
            </a:r>
            <a:r>
              <a:rPr lang="en-US" sz="900" b="1" i="1" dirty="0" err="1">
                <a:latin typeface="Century Gothic" panose="020B0502020202020204" pitchFamily="34" charset="0"/>
              </a:rPr>
              <a:t>pembuatan</a:t>
            </a:r>
            <a:r>
              <a:rPr lang="en-US" sz="900" b="1" i="1" dirty="0">
                <a:latin typeface="Century Gothic" panose="020B0502020202020204" pitchFamily="34" charset="0"/>
              </a:rPr>
              <a:t> </a:t>
            </a:r>
            <a:r>
              <a:rPr lang="en-US" sz="900" b="1" i="1" dirty="0" err="1">
                <a:latin typeface="Century Gothic" panose="020B0502020202020204" pitchFamily="34" charset="0"/>
              </a:rPr>
              <a:t>laporan</a:t>
            </a:r>
            <a:r>
              <a:rPr lang="en-US" sz="1050" b="1" dirty="0">
                <a:latin typeface="Century Gothic" panose="020B0502020202020204" pitchFamily="34" charset="0"/>
              </a:rPr>
              <a:t>)</a:t>
            </a:r>
          </a:p>
        </p:txBody>
      </p:sp>
      <p:sp>
        <p:nvSpPr>
          <p:cNvPr id="5" name="TextBox 4">
            <a:extLst>
              <a:ext uri="{FF2B5EF4-FFF2-40B4-BE49-F238E27FC236}">
                <a16:creationId xmlns:a16="http://schemas.microsoft.com/office/drawing/2014/main" xmlns="" id="{27B2A3B1-C53D-0AC2-971B-616AF63699FC}"/>
              </a:ext>
            </a:extLst>
          </p:cNvPr>
          <p:cNvSpPr txBox="1"/>
          <p:nvPr/>
        </p:nvSpPr>
        <p:spPr>
          <a:xfrm>
            <a:off x="2685466" y="1326011"/>
            <a:ext cx="2165666" cy="1177245"/>
          </a:xfrm>
          <a:prstGeom prst="rect">
            <a:avLst/>
          </a:prstGeom>
          <a:solidFill>
            <a:schemeClr val="accent6">
              <a:lumMod val="20000"/>
              <a:lumOff val="80000"/>
            </a:schemeClr>
          </a:solidFill>
          <a:ln>
            <a:solidFill>
              <a:srgbClr val="ED9673"/>
            </a:solidFill>
          </a:ln>
        </p:spPr>
        <p:txBody>
          <a:bodyPr wrap="square" rtlCol="0">
            <a:spAutoFit/>
          </a:bodyPr>
          <a:lstStyle/>
          <a:p>
            <a:pPr algn="ctr"/>
            <a:r>
              <a:rPr lang="en-US" sz="900" b="1" dirty="0">
                <a:latin typeface="Century Gothic" panose="020B0502020202020204" pitchFamily="34" charset="0"/>
              </a:rPr>
              <a:t>PROGRAM LAYANAN BAGI ANAK, ORANGTUA/KELUARGA DAN MASYARAKAT</a:t>
            </a:r>
          </a:p>
          <a:p>
            <a:pPr algn="ctr"/>
            <a:r>
              <a:rPr lang="en-US" sz="1050" b="1" i="1" dirty="0">
                <a:latin typeface="Century Gothic" panose="020B0502020202020204" pitchFamily="34" charset="0"/>
              </a:rPr>
              <a:t>(</a:t>
            </a:r>
            <a:r>
              <a:rPr lang="en-US" sz="1050" b="1" i="1" dirty="0" err="1">
                <a:latin typeface="Century Gothic" panose="020B0502020202020204" pitchFamily="34" charset="0"/>
              </a:rPr>
              <a:t>Fasilitasi</a:t>
            </a:r>
            <a:r>
              <a:rPr lang="en-US" sz="1050" b="1" i="1" dirty="0">
                <a:latin typeface="Century Gothic" panose="020B0502020202020204" pitchFamily="34" charset="0"/>
              </a:rPr>
              <a:t> </a:t>
            </a:r>
            <a:r>
              <a:rPr lang="en-US" sz="1050" b="1" i="1" dirty="0" err="1">
                <a:latin typeface="Century Gothic" panose="020B0502020202020204" pitchFamily="34" charset="0"/>
              </a:rPr>
              <a:t>pertemuan</a:t>
            </a:r>
            <a:r>
              <a:rPr lang="en-US" sz="1050" b="1" i="1" dirty="0">
                <a:latin typeface="Century Gothic" panose="020B0502020202020204" pitchFamily="34" charset="0"/>
              </a:rPr>
              <a:t> </a:t>
            </a:r>
            <a:r>
              <a:rPr lang="en-US" sz="1050" b="1" i="1" dirty="0" err="1">
                <a:latin typeface="Century Gothic" panose="020B0502020202020204" pitchFamily="34" charset="0"/>
              </a:rPr>
              <a:t>anak</a:t>
            </a:r>
            <a:r>
              <a:rPr lang="en-US" sz="1050" b="1" i="1" dirty="0">
                <a:latin typeface="Century Gothic" panose="020B0502020202020204" pitchFamily="34" charset="0"/>
              </a:rPr>
              <a:t> dan </a:t>
            </a:r>
            <a:r>
              <a:rPr lang="en-US" sz="1050" b="1" i="1" dirty="0" err="1">
                <a:latin typeface="Century Gothic" panose="020B0502020202020204" pitchFamily="34" charset="0"/>
              </a:rPr>
              <a:t>orangtua</a:t>
            </a:r>
            <a:r>
              <a:rPr lang="en-US" sz="1050" b="1" i="1" dirty="0">
                <a:latin typeface="Century Gothic" panose="020B0502020202020204" pitchFamily="34" charset="0"/>
              </a:rPr>
              <a:t> </a:t>
            </a:r>
            <a:r>
              <a:rPr lang="en-US" sz="1050" b="1" i="1" dirty="0" err="1">
                <a:latin typeface="Century Gothic" panose="020B0502020202020204" pitchFamily="34" charset="0"/>
              </a:rPr>
              <a:t>sesuai</a:t>
            </a:r>
            <a:r>
              <a:rPr lang="en-US" sz="1050" b="1" i="1" dirty="0">
                <a:latin typeface="Century Gothic" panose="020B0502020202020204" pitchFamily="34" charset="0"/>
              </a:rPr>
              <a:t> </a:t>
            </a:r>
            <a:r>
              <a:rPr lang="en-US" sz="1050" b="1" i="1" dirty="0" err="1">
                <a:latin typeface="Century Gothic" panose="020B0502020202020204" pitchFamily="34" charset="0"/>
              </a:rPr>
              <a:t>kebutuhan</a:t>
            </a:r>
            <a:r>
              <a:rPr lang="en-US" sz="1050" b="1" i="1" dirty="0">
                <a:latin typeface="Century Gothic" panose="020B0502020202020204" pitchFamily="34" charset="0"/>
              </a:rPr>
              <a:t>, </a:t>
            </a:r>
            <a:r>
              <a:rPr lang="en-US" sz="1050" b="1" i="1" dirty="0" err="1">
                <a:latin typeface="Century Gothic" panose="020B0502020202020204" pitchFamily="34" charset="0"/>
              </a:rPr>
              <a:t>peningkatan</a:t>
            </a:r>
            <a:r>
              <a:rPr lang="en-US" sz="1050" b="1" i="1" dirty="0">
                <a:latin typeface="Century Gothic" panose="020B0502020202020204" pitchFamily="34" charset="0"/>
              </a:rPr>
              <a:t> </a:t>
            </a:r>
            <a:r>
              <a:rPr lang="en-US" sz="1050" b="1" i="1" dirty="0" err="1">
                <a:latin typeface="Century Gothic" panose="020B0502020202020204" pitchFamily="34" charset="0"/>
              </a:rPr>
              <a:t>kapasitas</a:t>
            </a:r>
            <a:r>
              <a:rPr lang="en-US" sz="1050" b="1" i="1" dirty="0">
                <a:latin typeface="Century Gothic" panose="020B0502020202020204" pitchFamily="34" charset="0"/>
              </a:rPr>
              <a:t> </a:t>
            </a:r>
            <a:r>
              <a:rPr lang="en-US" sz="1050" b="1" i="1" dirty="0" err="1">
                <a:latin typeface="Century Gothic" panose="020B0502020202020204" pitchFamily="34" charset="0"/>
              </a:rPr>
              <a:t>orangtua</a:t>
            </a:r>
            <a:r>
              <a:rPr lang="en-US" sz="1050" b="1" i="1" dirty="0">
                <a:latin typeface="Century Gothic" panose="020B0502020202020204" pitchFamily="34" charset="0"/>
              </a:rPr>
              <a:t>/</a:t>
            </a:r>
            <a:r>
              <a:rPr lang="en-US" sz="1050" b="1" i="1" dirty="0" err="1">
                <a:latin typeface="Century Gothic" panose="020B0502020202020204" pitchFamily="34" charset="0"/>
              </a:rPr>
              <a:t>keluraga</a:t>
            </a:r>
            <a:r>
              <a:rPr lang="en-US" sz="1200" b="1" dirty="0">
                <a:latin typeface="Century Gothic" panose="020B0502020202020204" pitchFamily="34" charset="0"/>
              </a:rPr>
              <a:t>)</a:t>
            </a:r>
          </a:p>
        </p:txBody>
      </p:sp>
      <p:sp>
        <p:nvSpPr>
          <p:cNvPr id="6" name="TextBox 5">
            <a:extLst>
              <a:ext uri="{FF2B5EF4-FFF2-40B4-BE49-F238E27FC236}">
                <a16:creationId xmlns:a16="http://schemas.microsoft.com/office/drawing/2014/main" xmlns="" id="{61863B0E-A63C-0A13-0DC5-9F6AC366A98B}"/>
              </a:ext>
            </a:extLst>
          </p:cNvPr>
          <p:cNvSpPr txBox="1"/>
          <p:nvPr/>
        </p:nvSpPr>
        <p:spPr>
          <a:xfrm>
            <a:off x="4947651" y="1320879"/>
            <a:ext cx="2379580" cy="1084912"/>
          </a:xfrm>
          <a:prstGeom prst="rect">
            <a:avLst/>
          </a:prstGeom>
          <a:solidFill>
            <a:schemeClr val="accent6">
              <a:lumMod val="20000"/>
              <a:lumOff val="80000"/>
            </a:schemeClr>
          </a:solidFill>
          <a:ln>
            <a:solidFill>
              <a:srgbClr val="ED9673"/>
            </a:solidFill>
          </a:ln>
        </p:spPr>
        <p:txBody>
          <a:bodyPr wrap="square" rtlCol="0">
            <a:spAutoFit/>
          </a:bodyPr>
          <a:lstStyle/>
          <a:p>
            <a:pPr algn="ctr"/>
            <a:r>
              <a:rPr lang="en-US" sz="900" b="1" dirty="0">
                <a:latin typeface="Century Gothic" panose="020B0502020202020204" pitchFamily="34" charset="0"/>
              </a:rPr>
              <a:t>ADVOKASI, PENERBITAN BUKU/KIE/HASIL PENELITIAN &amp; KERJASAMA LAYANAN</a:t>
            </a:r>
          </a:p>
          <a:p>
            <a:pPr algn="ctr"/>
            <a:r>
              <a:rPr lang="en-US" sz="900" b="1" i="1" dirty="0">
                <a:latin typeface="Century Gothic" panose="020B0502020202020204" pitchFamily="34" charset="0"/>
              </a:rPr>
              <a:t>(KIE/</a:t>
            </a:r>
            <a:r>
              <a:rPr lang="en-US" sz="900" b="1" i="1" dirty="0" err="1">
                <a:latin typeface="Century Gothic" panose="020B0502020202020204" pitchFamily="34" charset="0"/>
              </a:rPr>
              <a:t>Penelitian</a:t>
            </a:r>
            <a:r>
              <a:rPr lang="en-US" sz="900" b="1" i="1" dirty="0">
                <a:latin typeface="Century Gothic" panose="020B0502020202020204" pitchFamily="34" charset="0"/>
              </a:rPr>
              <a:t> </a:t>
            </a:r>
            <a:r>
              <a:rPr lang="en-US" sz="900" b="1" i="1" dirty="0" err="1">
                <a:latin typeface="Century Gothic" panose="020B0502020202020204" pitchFamily="34" charset="0"/>
              </a:rPr>
              <a:t>terkait</a:t>
            </a:r>
            <a:r>
              <a:rPr lang="en-US" sz="900" b="1" i="1" dirty="0">
                <a:latin typeface="Century Gothic" panose="020B0502020202020204" pitchFamily="34" charset="0"/>
              </a:rPr>
              <a:t> </a:t>
            </a:r>
            <a:r>
              <a:rPr lang="en-US" sz="900" b="1" i="1" dirty="0" err="1">
                <a:latin typeface="Century Gothic" panose="020B0502020202020204" pitchFamily="34" charset="0"/>
              </a:rPr>
              <a:t>hak</a:t>
            </a:r>
            <a:r>
              <a:rPr lang="en-US" sz="900" b="1" i="1" dirty="0">
                <a:latin typeface="Century Gothic" panose="020B0502020202020204" pitchFamily="34" charset="0"/>
              </a:rPr>
              <a:t> dan </a:t>
            </a:r>
            <a:r>
              <a:rPr lang="en-US" sz="900" b="1" i="1" dirty="0" err="1">
                <a:latin typeface="Century Gothic" panose="020B0502020202020204" pitchFamily="34" charset="0"/>
              </a:rPr>
              <a:t>perlindungan</a:t>
            </a:r>
            <a:r>
              <a:rPr lang="en-US" sz="900" b="1" i="1" dirty="0">
                <a:latin typeface="Century Gothic" panose="020B0502020202020204" pitchFamily="34" charset="0"/>
              </a:rPr>
              <a:t> </a:t>
            </a:r>
            <a:r>
              <a:rPr lang="en-US" sz="900" b="1" i="1" dirty="0" err="1">
                <a:latin typeface="Century Gothic" panose="020B0502020202020204" pitchFamily="34" charset="0"/>
              </a:rPr>
              <a:t>anak</a:t>
            </a:r>
            <a:r>
              <a:rPr lang="en-US" sz="900" b="1" i="1" dirty="0">
                <a:latin typeface="Century Gothic" panose="020B0502020202020204" pitchFamily="34" charset="0"/>
              </a:rPr>
              <a:t>, </a:t>
            </a:r>
            <a:r>
              <a:rPr lang="en-US" sz="900" b="1" i="1" dirty="0" err="1">
                <a:latin typeface="Century Gothic" panose="020B0502020202020204" pitchFamily="34" charset="0"/>
              </a:rPr>
              <a:t>edukasi</a:t>
            </a:r>
            <a:r>
              <a:rPr lang="en-US" sz="900" b="1" i="1" dirty="0">
                <a:latin typeface="Century Gothic" panose="020B0502020202020204" pitchFamily="34" charset="0"/>
              </a:rPr>
              <a:t> pada </a:t>
            </a:r>
            <a:r>
              <a:rPr lang="en-US" sz="900" b="1" i="1" dirty="0" err="1">
                <a:latin typeface="Century Gothic" panose="020B0502020202020204" pitchFamily="34" charset="0"/>
              </a:rPr>
              <a:t>keluarga</a:t>
            </a:r>
            <a:r>
              <a:rPr lang="en-US" sz="900" b="1" i="1" dirty="0">
                <a:latin typeface="Century Gothic" panose="020B0502020202020204" pitchFamily="34" charset="0"/>
              </a:rPr>
              <a:t> yang </a:t>
            </a:r>
            <a:r>
              <a:rPr lang="en-US" sz="900" b="1" i="1" dirty="0" err="1">
                <a:latin typeface="Century Gothic" panose="020B0502020202020204" pitchFamily="34" charset="0"/>
              </a:rPr>
              <a:t>kasusnya</a:t>
            </a:r>
            <a:r>
              <a:rPr lang="en-US" sz="900" b="1" i="1" dirty="0">
                <a:latin typeface="Century Gothic" panose="020B0502020202020204" pitchFamily="34" charset="0"/>
              </a:rPr>
              <a:t> </a:t>
            </a:r>
            <a:r>
              <a:rPr lang="en-US" sz="900" b="1" i="1" dirty="0" err="1">
                <a:latin typeface="Century Gothic" panose="020B0502020202020204" pitchFamily="34" charset="0"/>
              </a:rPr>
              <a:t>sedang</a:t>
            </a:r>
            <a:r>
              <a:rPr lang="en-US" sz="900" b="1" i="1" dirty="0">
                <a:latin typeface="Century Gothic" panose="020B0502020202020204" pitchFamily="34" charset="0"/>
              </a:rPr>
              <a:t> </a:t>
            </a:r>
            <a:r>
              <a:rPr lang="en-US" sz="900" b="1" i="1" dirty="0" err="1">
                <a:latin typeface="Century Gothic" panose="020B0502020202020204" pitchFamily="34" charset="0"/>
              </a:rPr>
              <a:t>ditangani</a:t>
            </a:r>
            <a:r>
              <a:rPr lang="en-US" sz="900" b="1" i="1" dirty="0">
                <a:latin typeface="Century Gothic" panose="020B0502020202020204" pitchFamily="34" charset="0"/>
              </a:rPr>
              <a:t>, </a:t>
            </a:r>
            <a:r>
              <a:rPr lang="en-US" sz="900" b="1" i="1" dirty="0" err="1">
                <a:latin typeface="Century Gothic" panose="020B0502020202020204" pitchFamily="34" charset="0"/>
              </a:rPr>
              <a:t>memiliki</a:t>
            </a:r>
            <a:r>
              <a:rPr lang="en-US" sz="900" b="1" i="1" dirty="0">
                <a:latin typeface="Century Gothic" panose="020B0502020202020204" pitchFamily="34" charset="0"/>
              </a:rPr>
              <a:t> </a:t>
            </a:r>
            <a:r>
              <a:rPr lang="en-US" sz="900" b="1" i="1" dirty="0" err="1">
                <a:latin typeface="Century Gothic" panose="020B0502020202020204" pitchFamily="34" charset="0"/>
              </a:rPr>
              <a:t>mekanisme</a:t>
            </a:r>
            <a:r>
              <a:rPr lang="en-US" sz="900" b="1" i="1" dirty="0">
                <a:latin typeface="Century Gothic" panose="020B0502020202020204" pitchFamily="34" charset="0"/>
              </a:rPr>
              <a:t> </a:t>
            </a:r>
            <a:r>
              <a:rPr lang="en-US" sz="900" b="1" i="1" dirty="0" err="1">
                <a:latin typeface="Century Gothic" panose="020B0502020202020204" pitchFamily="34" charset="0"/>
              </a:rPr>
              <a:t>pelibatan</a:t>
            </a:r>
            <a:r>
              <a:rPr lang="en-US" sz="900" b="1" i="1" dirty="0">
                <a:latin typeface="Century Gothic" panose="020B0502020202020204" pitchFamily="34" charset="0"/>
              </a:rPr>
              <a:t> </a:t>
            </a:r>
            <a:r>
              <a:rPr lang="en-US" sz="900" b="1" i="1" dirty="0" err="1">
                <a:latin typeface="Century Gothic" panose="020B0502020202020204" pitchFamily="34" charset="0"/>
              </a:rPr>
              <a:t>anak</a:t>
            </a:r>
            <a:r>
              <a:rPr lang="en-US" sz="900" b="1" i="1" dirty="0">
                <a:latin typeface="Century Gothic" panose="020B0502020202020204" pitchFamily="34" charset="0"/>
              </a:rPr>
              <a:t> </a:t>
            </a:r>
            <a:r>
              <a:rPr lang="en-US" sz="900" b="1" i="1" dirty="0" err="1">
                <a:latin typeface="Century Gothic" panose="020B0502020202020204" pitchFamily="34" charset="0"/>
              </a:rPr>
              <a:t>dalam</a:t>
            </a:r>
            <a:r>
              <a:rPr lang="en-US" sz="900" b="1" i="1" dirty="0">
                <a:latin typeface="Century Gothic" panose="020B0502020202020204" pitchFamily="34" charset="0"/>
              </a:rPr>
              <a:t> </a:t>
            </a:r>
            <a:r>
              <a:rPr lang="en-US" sz="900" b="1" i="1" dirty="0" err="1">
                <a:latin typeface="Century Gothic" panose="020B0502020202020204" pitchFamily="34" charset="0"/>
              </a:rPr>
              <a:t>penelitian</a:t>
            </a:r>
            <a:r>
              <a:rPr lang="en-US" sz="1050" b="1" dirty="0">
                <a:latin typeface="Century Gothic" panose="020B0502020202020204" pitchFamily="34" charset="0"/>
              </a:rPr>
              <a:t>)</a:t>
            </a:r>
          </a:p>
        </p:txBody>
      </p:sp>
      <p:sp>
        <p:nvSpPr>
          <p:cNvPr id="7" name="TextBox 6">
            <a:extLst>
              <a:ext uri="{FF2B5EF4-FFF2-40B4-BE49-F238E27FC236}">
                <a16:creationId xmlns:a16="http://schemas.microsoft.com/office/drawing/2014/main" xmlns="" id="{38BB6B14-6B43-16B4-81A6-E9646098DA81}"/>
              </a:ext>
            </a:extLst>
          </p:cNvPr>
          <p:cNvSpPr txBox="1"/>
          <p:nvPr/>
        </p:nvSpPr>
        <p:spPr>
          <a:xfrm>
            <a:off x="7423749" y="1320878"/>
            <a:ext cx="1497881" cy="1084912"/>
          </a:xfrm>
          <a:prstGeom prst="rect">
            <a:avLst/>
          </a:prstGeom>
          <a:solidFill>
            <a:schemeClr val="accent6">
              <a:lumMod val="20000"/>
              <a:lumOff val="80000"/>
            </a:schemeClr>
          </a:solidFill>
          <a:ln>
            <a:solidFill>
              <a:srgbClr val="ED9673"/>
            </a:solidFill>
          </a:ln>
        </p:spPr>
        <p:txBody>
          <a:bodyPr wrap="square" rtlCol="0">
            <a:spAutoFit/>
          </a:bodyPr>
          <a:lstStyle/>
          <a:p>
            <a:pPr algn="ctr"/>
            <a:r>
              <a:rPr lang="en-US" sz="900" b="1" dirty="0">
                <a:latin typeface="Century Gothic" panose="020B0502020202020204" pitchFamily="34" charset="0"/>
              </a:rPr>
              <a:t>INSTRUMEN KEPUASAN LAYANAN</a:t>
            </a:r>
          </a:p>
          <a:p>
            <a:pPr algn="ctr"/>
            <a:r>
              <a:rPr lang="en-US" sz="900" b="1" i="1" dirty="0">
                <a:latin typeface="Century Gothic" panose="020B0502020202020204" pitchFamily="34" charset="0"/>
              </a:rPr>
              <a:t>(</a:t>
            </a:r>
            <a:r>
              <a:rPr lang="en-US" sz="900" b="1" i="1" dirty="0" err="1">
                <a:latin typeface="Century Gothic" panose="020B0502020202020204" pitchFamily="34" charset="0"/>
              </a:rPr>
              <a:t>Instrumen</a:t>
            </a:r>
            <a:r>
              <a:rPr lang="en-US" sz="900" b="1" i="1" dirty="0">
                <a:latin typeface="Century Gothic" panose="020B0502020202020204" pitchFamily="34" charset="0"/>
              </a:rPr>
              <a:t> </a:t>
            </a:r>
            <a:r>
              <a:rPr lang="en-US" sz="900" b="1" i="1" dirty="0" err="1">
                <a:latin typeface="Century Gothic" panose="020B0502020202020204" pitchFamily="34" charset="0"/>
              </a:rPr>
              <a:t>kepuasan</a:t>
            </a:r>
            <a:r>
              <a:rPr lang="en-US" sz="900" b="1" i="1" dirty="0">
                <a:latin typeface="Century Gothic" panose="020B0502020202020204" pitchFamily="34" charset="0"/>
              </a:rPr>
              <a:t> </a:t>
            </a:r>
            <a:r>
              <a:rPr lang="en-US" sz="900" b="1" i="1" dirty="0" err="1">
                <a:latin typeface="Century Gothic" panose="020B0502020202020204" pitchFamily="34" charset="0"/>
              </a:rPr>
              <a:t>untuk</a:t>
            </a:r>
            <a:r>
              <a:rPr lang="en-US" sz="900" b="1" i="1" dirty="0">
                <a:latin typeface="Century Gothic" panose="020B0502020202020204" pitchFamily="34" charset="0"/>
              </a:rPr>
              <a:t> </a:t>
            </a:r>
            <a:r>
              <a:rPr lang="en-US" sz="900" b="1" i="1" dirty="0" err="1">
                <a:latin typeface="Century Gothic" panose="020B0502020202020204" pitchFamily="34" charset="0"/>
              </a:rPr>
              <a:t>anak</a:t>
            </a:r>
            <a:r>
              <a:rPr lang="en-US" sz="900" b="1" i="1" dirty="0">
                <a:latin typeface="Century Gothic" panose="020B0502020202020204" pitchFamily="34" charset="0"/>
              </a:rPr>
              <a:t> dan </a:t>
            </a:r>
            <a:r>
              <a:rPr lang="en-US" sz="900" b="1" i="1" dirty="0" err="1">
                <a:latin typeface="Century Gothic" panose="020B0502020202020204" pitchFamily="34" charset="0"/>
              </a:rPr>
              <a:t>keluarga</a:t>
            </a:r>
            <a:r>
              <a:rPr lang="en-US" sz="900" b="1" i="1" dirty="0">
                <a:latin typeface="Century Gothic" panose="020B0502020202020204" pitchFamily="34" charset="0"/>
              </a:rPr>
              <a:t> </a:t>
            </a:r>
            <a:r>
              <a:rPr lang="en-US" sz="900" b="1" i="1" dirty="0" err="1">
                <a:latin typeface="Century Gothic" panose="020B0502020202020204" pitchFamily="34" charset="0"/>
              </a:rPr>
              <a:t>terkait</a:t>
            </a:r>
            <a:r>
              <a:rPr lang="en-US" sz="900" b="1" i="1" dirty="0">
                <a:latin typeface="Century Gothic" panose="020B0502020202020204" pitchFamily="34" charset="0"/>
              </a:rPr>
              <a:t> program dan </a:t>
            </a:r>
            <a:r>
              <a:rPr lang="en-US" sz="900" b="1" i="1" dirty="0" err="1">
                <a:latin typeface="Century Gothic" panose="020B0502020202020204" pitchFamily="34" charset="0"/>
              </a:rPr>
              <a:t>layanan</a:t>
            </a:r>
            <a:r>
              <a:rPr lang="en-US" sz="900" b="1" i="1" dirty="0">
                <a:latin typeface="Century Gothic" panose="020B0502020202020204" pitchFamily="34" charset="0"/>
              </a:rPr>
              <a:t> </a:t>
            </a:r>
            <a:r>
              <a:rPr lang="en-US" sz="900" b="1" i="1" dirty="0" err="1">
                <a:latin typeface="Century Gothic" panose="020B0502020202020204" pitchFamily="34" charset="0"/>
              </a:rPr>
              <a:t>penanganan</a:t>
            </a:r>
            <a:r>
              <a:rPr lang="en-US" sz="900" b="1" i="1" dirty="0">
                <a:latin typeface="Century Gothic" panose="020B0502020202020204" pitchFamily="34" charset="0"/>
              </a:rPr>
              <a:t> </a:t>
            </a:r>
            <a:r>
              <a:rPr lang="en-US" sz="900" b="1" i="1" dirty="0" err="1">
                <a:latin typeface="Century Gothic" panose="020B0502020202020204" pitchFamily="34" charset="0"/>
              </a:rPr>
              <a:t>kasus</a:t>
            </a:r>
            <a:r>
              <a:rPr lang="en-US" sz="900" b="1" i="1" dirty="0">
                <a:latin typeface="Century Gothic" panose="020B0502020202020204" pitchFamily="34" charset="0"/>
              </a:rPr>
              <a:t> </a:t>
            </a:r>
            <a:r>
              <a:rPr lang="en-US" sz="1050" b="1" dirty="0">
                <a:latin typeface="Century Gothic" panose="020B0502020202020204" pitchFamily="34" charset="0"/>
              </a:rPr>
              <a:t>)</a:t>
            </a:r>
          </a:p>
        </p:txBody>
      </p:sp>
      <p:sp>
        <p:nvSpPr>
          <p:cNvPr id="10" name="TextBox 9">
            <a:extLst>
              <a:ext uri="{FF2B5EF4-FFF2-40B4-BE49-F238E27FC236}">
                <a16:creationId xmlns:a16="http://schemas.microsoft.com/office/drawing/2014/main" xmlns="" id="{91EF66A2-A03E-9508-72FC-7F4A07E10031}"/>
              </a:ext>
            </a:extLst>
          </p:cNvPr>
          <p:cNvSpPr txBox="1"/>
          <p:nvPr/>
        </p:nvSpPr>
        <p:spPr>
          <a:xfrm>
            <a:off x="2029138" y="2473105"/>
            <a:ext cx="4943162" cy="253916"/>
          </a:xfrm>
          <a:prstGeom prst="rect">
            <a:avLst/>
          </a:prstGeom>
          <a:solidFill>
            <a:schemeClr val="accent6">
              <a:lumMod val="20000"/>
              <a:lumOff val="80000"/>
            </a:schemeClr>
          </a:solidFill>
          <a:ln>
            <a:solidFill>
              <a:srgbClr val="ED9673"/>
            </a:solidFill>
          </a:ln>
        </p:spPr>
        <p:txBody>
          <a:bodyPr wrap="square" rtlCol="0">
            <a:spAutoFit/>
          </a:bodyPr>
          <a:lstStyle/>
          <a:p>
            <a:pPr algn="ctr"/>
            <a:r>
              <a:rPr lang="en-US" sz="1050" b="1" dirty="0">
                <a:latin typeface="Century Gothic" panose="020B0502020202020204" pitchFamily="34" charset="0"/>
              </a:rPr>
              <a:t>PELAKSANAAN LAYANAN PENANGANAN KASUS DI SATUAN PENDIDIKAN</a:t>
            </a:r>
            <a:endParaRPr lang="en-US" sz="1050" dirty="0">
              <a:latin typeface="Century Gothic" panose="020B0502020202020204" pitchFamily="34" charset="0"/>
            </a:endParaRPr>
          </a:p>
        </p:txBody>
      </p:sp>
      <p:sp>
        <p:nvSpPr>
          <p:cNvPr id="8" name="TextBox 7">
            <a:extLst>
              <a:ext uri="{FF2B5EF4-FFF2-40B4-BE49-F238E27FC236}">
                <a16:creationId xmlns:a16="http://schemas.microsoft.com/office/drawing/2014/main" xmlns="" id="{4739755D-57D4-8A47-E5C7-B364171C9F8F}"/>
              </a:ext>
            </a:extLst>
          </p:cNvPr>
          <p:cNvSpPr txBox="1"/>
          <p:nvPr/>
        </p:nvSpPr>
        <p:spPr>
          <a:xfrm>
            <a:off x="501777" y="1076252"/>
            <a:ext cx="241173" cy="253916"/>
          </a:xfrm>
          <a:prstGeom prst="rect">
            <a:avLst/>
          </a:prstGeom>
          <a:noFill/>
        </p:spPr>
        <p:txBody>
          <a:bodyPr wrap="square" rtlCol="0">
            <a:spAutoFit/>
          </a:bodyPr>
          <a:lstStyle/>
          <a:p>
            <a:r>
              <a:rPr lang="en-US" sz="1050" b="1" dirty="0"/>
              <a:t>1</a:t>
            </a:r>
            <a:endParaRPr lang="en-ID" sz="1050" b="1" dirty="0"/>
          </a:p>
        </p:txBody>
      </p:sp>
      <p:sp>
        <p:nvSpPr>
          <p:cNvPr id="13" name="TextBox 12">
            <a:extLst>
              <a:ext uri="{FF2B5EF4-FFF2-40B4-BE49-F238E27FC236}">
                <a16:creationId xmlns:a16="http://schemas.microsoft.com/office/drawing/2014/main" xmlns="" id="{7B495FC3-0964-D9D0-16AC-4140E5CC4DA7}"/>
              </a:ext>
            </a:extLst>
          </p:cNvPr>
          <p:cNvSpPr txBox="1"/>
          <p:nvPr/>
        </p:nvSpPr>
        <p:spPr>
          <a:xfrm>
            <a:off x="1691447" y="2433251"/>
            <a:ext cx="241173" cy="253916"/>
          </a:xfrm>
          <a:prstGeom prst="rect">
            <a:avLst/>
          </a:prstGeom>
          <a:noFill/>
        </p:spPr>
        <p:txBody>
          <a:bodyPr wrap="square" rtlCol="0">
            <a:spAutoFit/>
          </a:bodyPr>
          <a:lstStyle/>
          <a:p>
            <a:r>
              <a:rPr lang="en-US" sz="1050" b="1" dirty="0"/>
              <a:t>6</a:t>
            </a:r>
            <a:endParaRPr lang="en-ID" sz="1050" b="1" dirty="0"/>
          </a:p>
        </p:txBody>
      </p:sp>
      <p:sp>
        <p:nvSpPr>
          <p:cNvPr id="14" name="TextBox 13">
            <a:extLst>
              <a:ext uri="{FF2B5EF4-FFF2-40B4-BE49-F238E27FC236}">
                <a16:creationId xmlns:a16="http://schemas.microsoft.com/office/drawing/2014/main" xmlns="" id="{AC17CF7C-D771-7AA4-2A22-CCF0990B3E5E}"/>
              </a:ext>
            </a:extLst>
          </p:cNvPr>
          <p:cNvSpPr txBox="1"/>
          <p:nvPr/>
        </p:nvSpPr>
        <p:spPr>
          <a:xfrm>
            <a:off x="8070804" y="1043879"/>
            <a:ext cx="241173" cy="253916"/>
          </a:xfrm>
          <a:prstGeom prst="rect">
            <a:avLst/>
          </a:prstGeom>
          <a:noFill/>
        </p:spPr>
        <p:txBody>
          <a:bodyPr wrap="square" rtlCol="0">
            <a:spAutoFit/>
          </a:bodyPr>
          <a:lstStyle/>
          <a:p>
            <a:r>
              <a:rPr lang="en-US" sz="1050" b="1" dirty="0"/>
              <a:t>5</a:t>
            </a:r>
            <a:endParaRPr lang="en-ID" sz="1050" b="1" dirty="0"/>
          </a:p>
        </p:txBody>
      </p:sp>
      <p:sp>
        <p:nvSpPr>
          <p:cNvPr id="15" name="TextBox 14">
            <a:extLst>
              <a:ext uri="{FF2B5EF4-FFF2-40B4-BE49-F238E27FC236}">
                <a16:creationId xmlns:a16="http://schemas.microsoft.com/office/drawing/2014/main" xmlns="" id="{626365B8-6DF0-F31F-A611-6E1AF7FE8AF1}"/>
              </a:ext>
            </a:extLst>
          </p:cNvPr>
          <p:cNvSpPr txBox="1"/>
          <p:nvPr/>
        </p:nvSpPr>
        <p:spPr>
          <a:xfrm>
            <a:off x="5970365" y="1061276"/>
            <a:ext cx="241173" cy="253916"/>
          </a:xfrm>
          <a:prstGeom prst="rect">
            <a:avLst/>
          </a:prstGeom>
          <a:noFill/>
        </p:spPr>
        <p:txBody>
          <a:bodyPr wrap="square" rtlCol="0">
            <a:spAutoFit/>
          </a:bodyPr>
          <a:lstStyle/>
          <a:p>
            <a:r>
              <a:rPr lang="en-US" sz="1050" b="1" dirty="0"/>
              <a:t>4</a:t>
            </a:r>
            <a:endParaRPr lang="en-ID" sz="1050" b="1" dirty="0"/>
          </a:p>
        </p:txBody>
      </p:sp>
      <p:sp>
        <p:nvSpPr>
          <p:cNvPr id="16" name="TextBox 15">
            <a:extLst>
              <a:ext uri="{FF2B5EF4-FFF2-40B4-BE49-F238E27FC236}">
                <a16:creationId xmlns:a16="http://schemas.microsoft.com/office/drawing/2014/main" xmlns="" id="{5AAC3E4E-B377-F402-7A91-1F1D37DD313F}"/>
              </a:ext>
            </a:extLst>
          </p:cNvPr>
          <p:cNvSpPr txBox="1"/>
          <p:nvPr/>
        </p:nvSpPr>
        <p:spPr>
          <a:xfrm>
            <a:off x="3628754" y="1078952"/>
            <a:ext cx="241173" cy="253916"/>
          </a:xfrm>
          <a:prstGeom prst="rect">
            <a:avLst/>
          </a:prstGeom>
          <a:noFill/>
        </p:spPr>
        <p:txBody>
          <a:bodyPr wrap="square" rtlCol="0">
            <a:spAutoFit/>
          </a:bodyPr>
          <a:lstStyle/>
          <a:p>
            <a:r>
              <a:rPr lang="en-US" sz="1050" b="1" dirty="0"/>
              <a:t>3</a:t>
            </a:r>
            <a:endParaRPr lang="en-ID" sz="1050" b="1" dirty="0"/>
          </a:p>
        </p:txBody>
      </p:sp>
      <p:sp>
        <p:nvSpPr>
          <p:cNvPr id="17" name="TextBox 16">
            <a:extLst>
              <a:ext uri="{FF2B5EF4-FFF2-40B4-BE49-F238E27FC236}">
                <a16:creationId xmlns:a16="http://schemas.microsoft.com/office/drawing/2014/main" xmlns="" id="{38156DB2-D86B-5A67-F0CF-030FD43F0650}"/>
              </a:ext>
            </a:extLst>
          </p:cNvPr>
          <p:cNvSpPr txBox="1"/>
          <p:nvPr/>
        </p:nvSpPr>
        <p:spPr>
          <a:xfrm>
            <a:off x="1828824" y="1078952"/>
            <a:ext cx="241173" cy="253916"/>
          </a:xfrm>
          <a:prstGeom prst="rect">
            <a:avLst/>
          </a:prstGeom>
          <a:noFill/>
        </p:spPr>
        <p:txBody>
          <a:bodyPr wrap="square" rtlCol="0">
            <a:spAutoFit/>
          </a:bodyPr>
          <a:lstStyle/>
          <a:p>
            <a:r>
              <a:rPr lang="en-US" sz="1050" b="1" dirty="0"/>
              <a:t>2</a:t>
            </a:r>
            <a:endParaRPr lang="en-ID" sz="1050" b="1" dirty="0"/>
          </a:p>
        </p:txBody>
      </p:sp>
    </p:spTree>
    <p:extLst>
      <p:ext uri="{BB962C8B-B14F-4D97-AF65-F5344CB8AC3E}">
        <p14:creationId xmlns:p14="http://schemas.microsoft.com/office/powerpoint/2010/main" val="4114363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496" y="335901"/>
            <a:ext cx="5443538" cy="525273"/>
          </a:xfrm>
          <a:prstGeom prst="rect">
            <a:avLst/>
          </a:prstGeom>
          <a:noFill/>
        </p:spPr>
        <p:txBody>
          <a:bodyPr wrap="square" lIns="51435" tIns="25718" rIns="51435" bIns="25718">
            <a:spAutoFit/>
          </a:bodyPr>
          <a:lstStyle/>
          <a:p>
            <a:pPr algn="ctr"/>
            <a:r>
              <a:rPr lang="en-US" sz="1013"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KOMPONEN PERSYARATAN DALAM PENILAIAN BESERTA NILAI/SKOR UNTUK UNIT PENANGANAN KASUS DI SATUAN PENDIDIKAN YANG RAMAH ANAK</a:t>
            </a:r>
          </a:p>
          <a:p>
            <a:pPr algn="ctr"/>
            <a:r>
              <a:rPr lang="en-US" sz="105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Untuk</a:t>
            </a:r>
            <a:r>
              <a:rPr lang="en-US" sz="1050"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 </a:t>
            </a:r>
            <a:r>
              <a:rPr lang="en-US" sz="105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Sekolah</a:t>
            </a:r>
            <a:r>
              <a:rPr lang="en-US" sz="1050"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 </a:t>
            </a:r>
            <a:r>
              <a:rPr lang="en-US" sz="105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Umum</a:t>
            </a:r>
            <a:endParaRPr lang="en-US" sz="1050" b="1" dirty="0">
              <a:ln w="0"/>
              <a:effectLst>
                <a:outerShdw blurRad="38100" dist="19050" dir="2700000" algn="tl" rotWithShape="0">
                  <a:schemeClr val="dk1">
                    <a:alpha val="40000"/>
                  </a:schemeClr>
                </a:outerShdw>
              </a:effectLst>
              <a:latin typeface="Bookman Old Style" panose="02050604050505020204" pitchFamily="18" charset="0"/>
            </a:endParaRPr>
          </a:p>
        </p:txBody>
      </p:sp>
      <p:sp>
        <p:nvSpPr>
          <p:cNvPr id="4" name="object 13"/>
          <p:cNvSpPr/>
          <p:nvPr/>
        </p:nvSpPr>
        <p:spPr>
          <a:xfrm>
            <a:off x="1355676" y="148653"/>
            <a:ext cx="252889" cy="235744"/>
          </a:xfrm>
          <a:prstGeom prst="rect">
            <a:avLst/>
          </a:prstGeom>
          <a:blipFill>
            <a:blip r:embed="rId2" cstate="print"/>
            <a:stretch>
              <a:fillRect/>
            </a:stretch>
          </a:blipFill>
        </p:spPr>
        <p:txBody>
          <a:bodyPr wrap="square" lIns="0" tIns="0" rIns="0" bIns="0" rtlCol="0"/>
          <a:lstStyle/>
          <a:p>
            <a:endParaRPr sz="1013"/>
          </a:p>
        </p:txBody>
      </p:sp>
      <p:sp>
        <p:nvSpPr>
          <p:cNvPr id="5" name="object 14"/>
          <p:cNvSpPr/>
          <p:nvPr/>
        </p:nvSpPr>
        <p:spPr>
          <a:xfrm>
            <a:off x="7446284" y="140180"/>
            <a:ext cx="399676" cy="244215"/>
          </a:xfrm>
          <a:prstGeom prst="rect">
            <a:avLst/>
          </a:prstGeom>
          <a:blipFill>
            <a:blip r:embed="rId3" cstate="print"/>
            <a:stretch>
              <a:fillRect/>
            </a:stretch>
          </a:blipFill>
        </p:spPr>
        <p:txBody>
          <a:bodyPr wrap="square" lIns="0" tIns="0" rIns="0" bIns="0" rtlCol="0"/>
          <a:lstStyle/>
          <a:p>
            <a:endParaRPr sz="1013"/>
          </a:p>
        </p:txBody>
      </p:sp>
      <p:sp>
        <p:nvSpPr>
          <p:cNvPr id="32" name="TextBox 31">
            <a:extLst>
              <a:ext uri="{FF2B5EF4-FFF2-40B4-BE49-F238E27FC236}">
                <a16:creationId xmlns:a16="http://schemas.microsoft.com/office/drawing/2014/main" xmlns="" id="{4BEE43E8-8D5D-320A-0C55-4AD098D71A9A}"/>
              </a:ext>
            </a:extLst>
          </p:cNvPr>
          <p:cNvSpPr txBox="1"/>
          <p:nvPr/>
        </p:nvSpPr>
        <p:spPr>
          <a:xfrm>
            <a:off x="6286500" y="1034472"/>
            <a:ext cx="2540380" cy="4094262"/>
          </a:xfrm>
          <a:prstGeom prst="rect">
            <a:avLst/>
          </a:prstGeom>
          <a:noFill/>
        </p:spPr>
        <p:txBody>
          <a:bodyPr wrap="square">
            <a:spAutoFit/>
          </a:bodyPr>
          <a:lstStyle/>
          <a:p>
            <a:pPr marL="64294" algn="just">
              <a:lnSpc>
                <a:spcPct val="115000"/>
              </a:lnSpc>
              <a:spcAft>
                <a:spcPts val="450"/>
              </a:spcAft>
            </a:pPr>
            <a:r>
              <a:rPr lang="en-ID" sz="1200" b="1" dirty="0">
                <a:latin typeface="Bookman Old Style" panose="02050604050505020204" pitchFamily="18" charset="0"/>
                <a:ea typeface="Bookman Old Style" panose="02050604050505020204" pitchFamily="18" charset="0"/>
                <a:cs typeface="Bookman Old Style" panose="02050604050505020204" pitchFamily="18" charset="0"/>
              </a:rPr>
              <a:t>KETERANGAN: </a:t>
            </a:r>
            <a:endParaRPr lang="id-ID" sz="1200" b="1" dirty="0">
              <a:latin typeface="Calibri" panose="020F0502020204030204" pitchFamily="34" charset="0"/>
              <a:ea typeface="Calibri" panose="020F0502020204030204" pitchFamily="34" charset="0"/>
              <a:cs typeface="Times New Roman" panose="02020603050405020304" pitchFamily="18" charset="0"/>
            </a:endParaRPr>
          </a:p>
          <a:p>
            <a:pPr marL="160735" marR="7144" lvl="3" indent="-94655" algn="just">
              <a:lnSpc>
                <a:spcPct val="115000"/>
              </a:lnSpc>
              <a:spcAft>
                <a:spcPts val="450"/>
              </a:spcAft>
              <a:buFont typeface="+mj-lt"/>
              <a:buAutoNum type="arabicPeriod"/>
            </a:pP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Kolom yang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berwarna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merah</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artinya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merupakan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harus</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dipenuhi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160735" marR="7144" lvl="3" indent="-94655" algn="just">
              <a:lnSpc>
                <a:spcPct val="115000"/>
              </a:lnSpc>
              <a:spcAft>
                <a:spcPts val="450"/>
              </a:spcAft>
              <a:buFont typeface="+mj-lt"/>
              <a:buAutoNum type="arabicPeriod"/>
            </a:pP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Apabila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persyaratannya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dipenuhi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walaupun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hanya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1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maka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LPKRA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belum</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tetapi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tetap</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skor</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p>
          <a:p>
            <a:pPr marL="160735" marR="7144" lvl="3" indent="-94655" algn="just">
              <a:lnSpc>
                <a:spcPct val="115000"/>
              </a:lnSpc>
              <a:spcAft>
                <a:spcPts val="450"/>
              </a:spcAft>
              <a:buFont typeface="+mj-lt"/>
              <a:buAutoNum type="arabicPeriod"/>
            </a:pP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rangka</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proses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standarisasi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pada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kondisi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di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keterangan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no. 2 di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perlu</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koreksi</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agar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2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200" dirty="0" err="1">
                <a:latin typeface="Bookman Old Style" panose="02050604050505020204" pitchFamily="18" charset="0"/>
                <a:ea typeface="Bookman Old Style" panose="02050604050505020204" pitchFamily="18" charset="0"/>
                <a:cs typeface="Bookman Old Style" panose="02050604050505020204" pitchFamily="18" charset="0"/>
              </a:rPr>
              <a:t>terpenuhi</a:t>
            </a:r>
            <a:endParaRPr lang="id-ID"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39026702-B28B-7CA7-9946-A9BE4EA6D1B1}"/>
              </a:ext>
            </a:extLst>
          </p:cNvPr>
          <p:cNvPicPr>
            <a:picLocks noChangeAspect="1"/>
          </p:cNvPicPr>
          <p:nvPr/>
        </p:nvPicPr>
        <p:blipFill>
          <a:blip r:embed="rId4"/>
          <a:stretch>
            <a:fillRect/>
          </a:stretch>
        </p:blipFill>
        <p:spPr>
          <a:xfrm>
            <a:off x="342900" y="1085850"/>
            <a:ext cx="5943600" cy="4000500"/>
          </a:xfrm>
          <a:prstGeom prst="rect">
            <a:avLst/>
          </a:prstGeom>
        </p:spPr>
      </p:pic>
    </p:spTree>
    <p:extLst>
      <p:ext uri="{BB962C8B-B14F-4D97-AF65-F5344CB8AC3E}">
        <p14:creationId xmlns:p14="http://schemas.microsoft.com/office/powerpoint/2010/main" val="2104214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103" y="289736"/>
            <a:ext cx="5443538" cy="548356"/>
          </a:xfrm>
          <a:prstGeom prst="rect">
            <a:avLst/>
          </a:prstGeom>
          <a:noFill/>
        </p:spPr>
        <p:txBody>
          <a:bodyPr wrap="square" lIns="51435" tIns="25718" rIns="51435" bIns="25718">
            <a:spAutoFit/>
          </a:bodyPr>
          <a:lstStyle/>
          <a:p>
            <a:pPr algn="ctr"/>
            <a:r>
              <a:rPr lang="en-US" sz="1013"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KOMPONEN PERSYARATAN DALAM PENILAIAN BESERTA NILAI/SKOR UNTUK UNIT PENANGANAN KASUS DI SATUAN PENDIDIKAN YANG RAMAH ANAK</a:t>
            </a:r>
          </a:p>
          <a:p>
            <a:pPr algn="ctr"/>
            <a:r>
              <a:rPr lang="en-US" sz="120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Untuk</a:t>
            </a:r>
            <a:r>
              <a:rPr lang="en-US" sz="1200"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 SLB/</a:t>
            </a:r>
            <a:r>
              <a:rPr lang="en-US" sz="120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SKh</a:t>
            </a:r>
            <a:r>
              <a:rPr lang="en-US" sz="1200"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a:t>
            </a:r>
            <a:r>
              <a:rPr lang="en-US" sz="120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Sekolah</a:t>
            </a:r>
            <a:r>
              <a:rPr lang="en-US" sz="1200" b="1" dirty="0">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 </a:t>
            </a:r>
            <a:r>
              <a:rPr lang="en-US" sz="1200" b="1" dirty="0" err="1">
                <a:ln w="0"/>
                <a:solidFill>
                  <a:srgbClr val="C00000"/>
                </a:solidFill>
                <a:effectLst>
                  <a:outerShdw blurRad="38100" dist="19050" dir="2700000" algn="tl" rotWithShape="0">
                    <a:schemeClr val="dk1">
                      <a:alpha val="40000"/>
                    </a:schemeClr>
                  </a:outerShdw>
                </a:effectLst>
                <a:latin typeface="Bookman Old Style" panose="02050604050505020204" pitchFamily="18" charset="0"/>
              </a:rPr>
              <a:t>Inklusi</a:t>
            </a:r>
            <a:endParaRPr lang="en-US" sz="1200" b="1" dirty="0">
              <a:ln w="0"/>
              <a:effectLst>
                <a:outerShdw blurRad="38100" dist="19050" dir="2700000" algn="tl" rotWithShape="0">
                  <a:schemeClr val="dk1">
                    <a:alpha val="40000"/>
                  </a:schemeClr>
                </a:outerShdw>
              </a:effectLst>
              <a:latin typeface="Bookman Old Style" panose="02050604050505020204" pitchFamily="18" charset="0"/>
            </a:endParaRPr>
          </a:p>
        </p:txBody>
      </p:sp>
      <p:sp>
        <p:nvSpPr>
          <p:cNvPr id="4" name="object 13"/>
          <p:cNvSpPr/>
          <p:nvPr/>
        </p:nvSpPr>
        <p:spPr>
          <a:xfrm>
            <a:off x="1266446" y="328105"/>
            <a:ext cx="252889" cy="235744"/>
          </a:xfrm>
          <a:prstGeom prst="rect">
            <a:avLst/>
          </a:prstGeom>
          <a:blipFill>
            <a:blip r:embed="rId2" cstate="print"/>
            <a:stretch>
              <a:fillRect/>
            </a:stretch>
          </a:blipFill>
        </p:spPr>
        <p:txBody>
          <a:bodyPr wrap="square" lIns="0" tIns="0" rIns="0" bIns="0" rtlCol="0"/>
          <a:lstStyle/>
          <a:p>
            <a:endParaRPr sz="1013"/>
          </a:p>
        </p:txBody>
      </p:sp>
      <p:sp>
        <p:nvSpPr>
          <p:cNvPr id="5" name="object 14"/>
          <p:cNvSpPr/>
          <p:nvPr/>
        </p:nvSpPr>
        <p:spPr>
          <a:xfrm>
            <a:off x="7375821" y="289735"/>
            <a:ext cx="399676" cy="244215"/>
          </a:xfrm>
          <a:prstGeom prst="rect">
            <a:avLst/>
          </a:prstGeom>
          <a:blipFill>
            <a:blip r:embed="rId3" cstate="print"/>
            <a:stretch>
              <a:fillRect/>
            </a:stretch>
          </a:blipFill>
        </p:spPr>
        <p:txBody>
          <a:bodyPr wrap="square" lIns="0" tIns="0" rIns="0" bIns="0" rtlCol="0"/>
          <a:lstStyle/>
          <a:p>
            <a:endParaRPr sz="1013"/>
          </a:p>
        </p:txBody>
      </p:sp>
      <p:sp>
        <p:nvSpPr>
          <p:cNvPr id="32" name="TextBox 31">
            <a:extLst>
              <a:ext uri="{FF2B5EF4-FFF2-40B4-BE49-F238E27FC236}">
                <a16:creationId xmlns:a16="http://schemas.microsoft.com/office/drawing/2014/main" xmlns="" id="{4BEE43E8-8D5D-320A-0C55-4AD098D71A9A}"/>
              </a:ext>
            </a:extLst>
          </p:cNvPr>
          <p:cNvSpPr txBox="1"/>
          <p:nvPr/>
        </p:nvSpPr>
        <p:spPr>
          <a:xfrm>
            <a:off x="6820928" y="914400"/>
            <a:ext cx="2113256" cy="4254370"/>
          </a:xfrm>
          <a:prstGeom prst="rect">
            <a:avLst/>
          </a:prstGeom>
          <a:noFill/>
        </p:spPr>
        <p:txBody>
          <a:bodyPr wrap="square">
            <a:spAutoFit/>
          </a:bodyPr>
          <a:lstStyle/>
          <a:p>
            <a:pPr marL="64294" algn="just">
              <a:lnSpc>
                <a:spcPct val="115000"/>
              </a:lnSpc>
              <a:spcAft>
                <a:spcPts val="450"/>
              </a:spcAft>
            </a:pPr>
            <a:r>
              <a:rPr lang="en-ID" sz="1125" b="1" dirty="0">
                <a:latin typeface="Bookman Old Style" panose="02050604050505020204" pitchFamily="18" charset="0"/>
                <a:ea typeface="Bookman Old Style" panose="02050604050505020204" pitchFamily="18" charset="0"/>
                <a:cs typeface="Bookman Old Style" panose="02050604050505020204" pitchFamily="18" charset="0"/>
              </a:rPr>
              <a:t>KETERANGAN: </a:t>
            </a:r>
            <a:endParaRPr lang="id-ID" sz="1125" b="1" dirty="0">
              <a:latin typeface="Calibri" panose="020F0502020204030204" pitchFamily="34" charset="0"/>
              <a:ea typeface="Calibri" panose="020F0502020204030204" pitchFamily="34" charset="0"/>
              <a:cs typeface="Times New Roman" panose="02020603050405020304" pitchFamily="18" charset="0"/>
            </a:endParaRPr>
          </a:p>
          <a:p>
            <a:pPr marL="160735" marR="7144" lvl="3" indent="-94655" algn="just">
              <a:lnSpc>
                <a:spcPct val="115000"/>
              </a:lnSpc>
              <a:spcAft>
                <a:spcPts val="450"/>
              </a:spcAft>
              <a:buFont typeface="+mj-lt"/>
              <a:buAutoNum type="arabicPeriod"/>
            </a:pP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Kolom yang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berwarna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merah</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artinya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merupakan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yang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harus</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dipenuhi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endParaRPr lang="id-ID" sz="1125" dirty="0">
              <a:latin typeface="Calibri" panose="020F0502020204030204" pitchFamily="34" charset="0"/>
              <a:ea typeface="Calibri" panose="020F0502020204030204" pitchFamily="34" charset="0"/>
              <a:cs typeface="Times New Roman" panose="02020603050405020304" pitchFamily="18" charset="0"/>
            </a:endParaRPr>
          </a:p>
          <a:p>
            <a:pPr marL="160735" marR="7144" lvl="3" indent="-94655" algn="just">
              <a:lnSpc>
                <a:spcPct val="115000"/>
              </a:lnSpc>
              <a:spcAft>
                <a:spcPts val="450"/>
              </a:spcAft>
              <a:buFont typeface="+mj-lt"/>
              <a:buAutoNum type="arabicPeriod"/>
            </a:pP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Apabila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persyaratannya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tidak</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dipenuhi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walaupun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hanya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1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maka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LPKRA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tersebut</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belum</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sesuai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tetapi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tetap</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mendapatkan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skor</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p>
          <a:p>
            <a:pPr marL="160735" marR="7144" lvl="3" indent="-94655" algn="just">
              <a:lnSpc>
                <a:spcPct val="115000"/>
              </a:lnSpc>
              <a:spcAft>
                <a:spcPts val="450"/>
              </a:spcAft>
              <a:buFont typeface="+mj-lt"/>
              <a:buAutoNum type="arabicPeriod"/>
            </a:pP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Dalam</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rangka</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proses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standarisasi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pada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kondisi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di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keterangan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no. 2 di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atas</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perlu</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koreksi</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agar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persyaratan</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standar</a:t>
            </a:r>
            <a:r>
              <a:rPr lang="en-ID" sz="112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ID" sz="1125" dirty="0" err="1">
                <a:latin typeface="Bookman Old Style" panose="02050604050505020204" pitchFamily="18" charset="0"/>
                <a:ea typeface="Bookman Old Style" panose="02050604050505020204" pitchFamily="18" charset="0"/>
                <a:cs typeface="Bookman Old Style" panose="02050604050505020204" pitchFamily="18" charset="0"/>
              </a:rPr>
              <a:t>terpenuhi</a:t>
            </a:r>
            <a:endParaRPr lang="id-ID" sz="11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AD3816F4-4CBC-C9E0-3FBE-7B8A18885C98}"/>
              </a:ext>
            </a:extLst>
          </p:cNvPr>
          <p:cNvPicPr>
            <a:picLocks noChangeAspect="1"/>
          </p:cNvPicPr>
          <p:nvPr/>
        </p:nvPicPr>
        <p:blipFill>
          <a:blip r:embed="rId4"/>
          <a:stretch>
            <a:fillRect/>
          </a:stretch>
        </p:blipFill>
        <p:spPr>
          <a:xfrm>
            <a:off x="209817" y="1042415"/>
            <a:ext cx="6500165" cy="3986786"/>
          </a:xfrm>
          <a:prstGeom prst="rect">
            <a:avLst/>
          </a:prstGeom>
        </p:spPr>
      </p:pic>
    </p:spTree>
    <p:extLst>
      <p:ext uri="{BB962C8B-B14F-4D97-AF65-F5344CB8AC3E}">
        <p14:creationId xmlns:p14="http://schemas.microsoft.com/office/powerpoint/2010/main" val="750130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pic>
        <p:nvPicPr>
          <p:cNvPr id="7" name="Picture 6" descr="F:\Gambar\logo kpppa transparan (1).png">
            <a:extLst>
              <a:ext uri="{FF2B5EF4-FFF2-40B4-BE49-F238E27FC236}">
                <a16:creationId xmlns:a16="http://schemas.microsoft.com/office/drawing/2014/main" xmlns="" id="{E22869A3-C62B-46ED-E29E-FE6836FAD7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40493"/>
            <a:ext cx="763831" cy="489727"/>
          </a:xfrm>
          <a:prstGeom prst="rect">
            <a:avLst/>
          </a:prstGeom>
          <a:noFill/>
          <a:extLst>
            <a:ext uri="{909E8E84-426E-40DD-AFC4-6F175D3DCCD1}">
              <a14:hiddenFill xmlns:a14="http://schemas.microsoft.com/office/drawing/2010/main">
                <a:solidFill>
                  <a:srgbClr val="FFFFFF"/>
                </a:solidFill>
              </a14:hiddenFill>
            </a:ext>
          </a:extLst>
        </p:spPr>
      </p:pic>
      <p:grpSp>
        <p:nvGrpSpPr>
          <p:cNvPr id="341" name="Google Shape;827;p43"/>
          <p:cNvGrpSpPr/>
          <p:nvPr/>
        </p:nvGrpSpPr>
        <p:grpSpPr>
          <a:xfrm>
            <a:off x="5010396" y="408857"/>
            <a:ext cx="3642558" cy="2537006"/>
            <a:chOff x="109366" y="1288635"/>
            <a:chExt cx="4438302" cy="2848185"/>
          </a:xfrm>
        </p:grpSpPr>
        <p:sp>
          <p:nvSpPr>
            <p:cNvPr id="342" name="Google Shape;828;p43"/>
            <p:cNvSpPr/>
            <p:nvPr/>
          </p:nvSpPr>
          <p:spPr>
            <a:xfrm>
              <a:off x="659166" y="1384833"/>
              <a:ext cx="1352450" cy="1352547"/>
            </a:xfrm>
            <a:custGeom>
              <a:avLst/>
              <a:gdLst/>
              <a:ahLst/>
              <a:cxnLst/>
              <a:rect l="l" t="t" r="r" b="b"/>
              <a:pathLst>
                <a:path w="14073" h="14074" extrusionOk="0">
                  <a:moveTo>
                    <a:pt x="7036" y="88"/>
                  </a:moveTo>
                  <a:cubicBezTo>
                    <a:pt x="10868" y="88"/>
                    <a:pt x="13986" y="3206"/>
                    <a:pt x="13986" y="7037"/>
                  </a:cubicBezTo>
                  <a:cubicBezTo>
                    <a:pt x="13986" y="10869"/>
                    <a:pt x="10868" y="13987"/>
                    <a:pt x="7036" y="13987"/>
                  </a:cubicBezTo>
                  <a:cubicBezTo>
                    <a:pt x="3204" y="13987"/>
                    <a:pt x="86" y="10869"/>
                    <a:pt x="86" y="7037"/>
                  </a:cubicBezTo>
                  <a:cubicBezTo>
                    <a:pt x="86" y="3206"/>
                    <a:pt x="3204" y="88"/>
                    <a:pt x="7036" y="88"/>
                  </a:cubicBezTo>
                  <a:close/>
                  <a:moveTo>
                    <a:pt x="7036" y="1"/>
                  </a:moveTo>
                  <a:cubicBezTo>
                    <a:pt x="3157" y="1"/>
                    <a:pt x="0" y="3157"/>
                    <a:pt x="0" y="7037"/>
                  </a:cubicBezTo>
                  <a:cubicBezTo>
                    <a:pt x="0" y="10917"/>
                    <a:pt x="3157" y="14074"/>
                    <a:pt x="7036" y="14074"/>
                  </a:cubicBezTo>
                  <a:cubicBezTo>
                    <a:pt x="10916" y="14074"/>
                    <a:pt x="14073" y="10917"/>
                    <a:pt x="14073" y="7037"/>
                  </a:cubicBezTo>
                  <a:cubicBezTo>
                    <a:pt x="14073" y="3157"/>
                    <a:pt x="10915" y="1"/>
                    <a:pt x="703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3" name="Google Shape;829;p43"/>
            <p:cNvSpPr/>
            <p:nvPr/>
          </p:nvSpPr>
          <p:spPr>
            <a:xfrm>
              <a:off x="708082" y="1433845"/>
              <a:ext cx="1254522" cy="1254618"/>
            </a:xfrm>
            <a:custGeom>
              <a:avLst/>
              <a:gdLst/>
              <a:ahLst/>
              <a:cxnLst/>
              <a:rect l="l" t="t" r="r" b="b"/>
              <a:pathLst>
                <a:path w="13054" h="13055" extrusionOk="0">
                  <a:moveTo>
                    <a:pt x="6527" y="87"/>
                  </a:moveTo>
                  <a:cubicBezTo>
                    <a:pt x="10078" y="87"/>
                    <a:pt x="12967" y="2977"/>
                    <a:pt x="12967" y="6527"/>
                  </a:cubicBezTo>
                  <a:cubicBezTo>
                    <a:pt x="12967" y="10079"/>
                    <a:pt x="10078" y="12967"/>
                    <a:pt x="6527" y="12967"/>
                  </a:cubicBezTo>
                  <a:cubicBezTo>
                    <a:pt x="2976" y="12967"/>
                    <a:pt x="88" y="10078"/>
                    <a:pt x="88" y="6527"/>
                  </a:cubicBezTo>
                  <a:cubicBezTo>
                    <a:pt x="88" y="2977"/>
                    <a:pt x="2976" y="87"/>
                    <a:pt x="6527" y="87"/>
                  </a:cubicBezTo>
                  <a:close/>
                  <a:moveTo>
                    <a:pt x="6527" y="0"/>
                  </a:moveTo>
                  <a:cubicBezTo>
                    <a:pt x="2928" y="0"/>
                    <a:pt x="1" y="2929"/>
                    <a:pt x="1" y="6527"/>
                  </a:cubicBezTo>
                  <a:cubicBezTo>
                    <a:pt x="1" y="10126"/>
                    <a:pt x="2928" y="13054"/>
                    <a:pt x="6527" y="13054"/>
                  </a:cubicBezTo>
                  <a:cubicBezTo>
                    <a:pt x="10126" y="13054"/>
                    <a:pt x="13053" y="10126"/>
                    <a:pt x="13053" y="6527"/>
                  </a:cubicBezTo>
                  <a:cubicBezTo>
                    <a:pt x="13053" y="2929"/>
                    <a:pt x="10126" y="0"/>
                    <a:pt x="652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4" name="Google Shape;830;p43"/>
            <p:cNvSpPr/>
            <p:nvPr/>
          </p:nvSpPr>
          <p:spPr>
            <a:xfrm>
              <a:off x="1300360" y="2026123"/>
              <a:ext cx="70059" cy="70059"/>
            </a:xfrm>
            <a:custGeom>
              <a:avLst/>
              <a:gdLst/>
              <a:ahLst/>
              <a:cxnLst/>
              <a:rect l="l" t="t" r="r" b="b"/>
              <a:pathLst>
                <a:path w="729" h="729" extrusionOk="0">
                  <a:moveTo>
                    <a:pt x="364" y="0"/>
                  </a:moveTo>
                  <a:cubicBezTo>
                    <a:pt x="163" y="0"/>
                    <a:pt x="0" y="163"/>
                    <a:pt x="0" y="364"/>
                  </a:cubicBezTo>
                  <a:cubicBezTo>
                    <a:pt x="0" y="566"/>
                    <a:pt x="163" y="729"/>
                    <a:pt x="364" y="729"/>
                  </a:cubicBezTo>
                  <a:cubicBezTo>
                    <a:pt x="565" y="729"/>
                    <a:pt x="729" y="566"/>
                    <a:pt x="729" y="364"/>
                  </a:cubicBezTo>
                  <a:cubicBezTo>
                    <a:pt x="729" y="163"/>
                    <a:pt x="565" y="0"/>
                    <a:pt x="36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5" name="Google Shape;831;p43"/>
            <p:cNvSpPr/>
            <p:nvPr/>
          </p:nvSpPr>
          <p:spPr>
            <a:xfrm>
              <a:off x="1014936" y="1672083"/>
              <a:ext cx="324634" cy="393348"/>
            </a:xfrm>
            <a:custGeom>
              <a:avLst/>
              <a:gdLst/>
              <a:ahLst/>
              <a:cxnLst/>
              <a:rect l="l" t="t" r="r" b="b"/>
              <a:pathLst>
                <a:path w="3378" h="4093" extrusionOk="0">
                  <a:moveTo>
                    <a:pt x="3334" y="1"/>
                  </a:moveTo>
                  <a:cubicBezTo>
                    <a:pt x="3313" y="1"/>
                    <a:pt x="3292" y="14"/>
                    <a:pt x="3290" y="42"/>
                  </a:cubicBezTo>
                  <a:lnTo>
                    <a:pt x="3290" y="4005"/>
                  </a:lnTo>
                  <a:lnTo>
                    <a:pt x="56" y="4005"/>
                  </a:lnTo>
                  <a:cubicBezTo>
                    <a:pt x="1" y="4008"/>
                    <a:pt x="1" y="4089"/>
                    <a:pt x="56" y="4092"/>
                  </a:cubicBezTo>
                  <a:lnTo>
                    <a:pt x="3334" y="4092"/>
                  </a:lnTo>
                  <a:cubicBezTo>
                    <a:pt x="3358" y="4092"/>
                    <a:pt x="3377" y="4072"/>
                    <a:pt x="3377" y="4048"/>
                  </a:cubicBezTo>
                  <a:lnTo>
                    <a:pt x="3377" y="42"/>
                  </a:lnTo>
                  <a:cubicBezTo>
                    <a:pt x="3376" y="14"/>
                    <a:pt x="3355" y="1"/>
                    <a:pt x="333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6" name="Google Shape;832;p43"/>
            <p:cNvSpPr/>
            <p:nvPr/>
          </p:nvSpPr>
          <p:spPr>
            <a:xfrm>
              <a:off x="2861250" y="1974132"/>
              <a:ext cx="37480" cy="32098"/>
            </a:xfrm>
            <a:custGeom>
              <a:avLst/>
              <a:gdLst/>
              <a:ahLst/>
              <a:cxnLst/>
              <a:rect l="l" t="t" r="r" b="b"/>
              <a:pathLst>
                <a:path w="390" h="334" extrusionOk="0">
                  <a:moveTo>
                    <a:pt x="222" y="1"/>
                  </a:moveTo>
                  <a:cubicBezTo>
                    <a:pt x="181" y="1"/>
                    <a:pt x="139" y="16"/>
                    <a:pt x="106" y="50"/>
                  </a:cubicBezTo>
                  <a:cubicBezTo>
                    <a:pt x="0" y="154"/>
                    <a:pt x="75" y="333"/>
                    <a:pt x="223" y="333"/>
                  </a:cubicBezTo>
                  <a:cubicBezTo>
                    <a:pt x="314" y="333"/>
                    <a:pt x="389" y="259"/>
                    <a:pt x="389" y="168"/>
                  </a:cubicBezTo>
                  <a:cubicBezTo>
                    <a:pt x="389" y="67"/>
                    <a:pt x="307" y="1"/>
                    <a:pt x="2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7" name="Google Shape;833;p43"/>
            <p:cNvSpPr/>
            <p:nvPr/>
          </p:nvSpPr>
          <p:spPr>
            <a:xfrm>
              <a:off x="2855580" y="1970000"/>
              <a:ext cx="47282" cy="40459"/>
            </a:xfrm>
            <a:custGeom>
              <a:avLst/>
              <a:gdLst/>
              <a:ahLst/>
              <a:cxnLst/>
              <a:rect l="l" t="t" r="r" b="b"/>
              <a:pathLst>
                <a:path w="492" h="421" extrusionOk="0">
                  <a:moveTo>
                    <a:pt x="282" y="88"/>
                  </a:moveTo>
                  <a:cubicBezTo>
                    <a:pt x="350" y="88"/>
                    <a:pt x="405" y="143"/>
                    <a:pt x="405" y="211"/>
                  </a:cubicBezTo>
                  <a:cubicBezTo>
                    <a:pt x="404" y="285"/>
                    <a:pt x="344" y="334"/>
                    <a:pt x="280" y="334"/>
                  </a:cubicBezTo>
                  <a:cubicBezTo>
                    <a:pt x="250" y="334"/>
                    <a:pt x="219" y="322"/>
                    <a:pt x="194" y="298"/>
                  </a:cubicBezTo>
                  <a:cubicBezTo>
                    <a:pt x="118" y="220"/>
                    <a:pt x="172" y="88"/>
                    <a:pt x="282" y="88"/>
                  </a:cubicBezTo>
                  <a:close/>
                  <a:moveTo>
                    <a:pt x="280" y="0"/>
                  </a:moveTo>
                  <a:cubicBezTo>
                    <a:pt x="228" y="0"/>
                    <a:pt x="176" y="20"/>
                    <a:pt x="133" y="62"/>
                  </a:cubicBezTo>
                  <a:cubicBezTo>
                    <a:pt x="1" y="194"/>
                    <a:pt x="95" y="420"/>
                    <a:pt x="282" y="420"/>
                  </a:cubicBezTo>
                  <a:cubicBezTo>
                    <a:pt x="398" y="420"/>
                    <a:pt x="491" y="326"/>
                    <a:pt x="491" y="211"/>
                  </a:cubicBezTo>
                  <a:cubicBezTo>
                    <a:pt x="491" y="84"/>
                    <a:pt x="388" y="0"/>
                    <a:pt x="28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8" name="Google Shape;834;p43"/>
            <p:cNvSpPr/>
            <p:nvPr/>
          </p:nvSpPr>
          <p:spPr>
            <a:xfrm>
              <a:off x="2780236" y="3291309"/>
              <a:ext cx="200085" cy="806877"/>
            </a:xfrm>
            <a:custGeom>
              <a:avLst/>
              <a:gdLst/>
              <a:ahLst/>
              <a:cxnLst/>
              <a:rect l="l" t="t" r="r" b="b"/>
              <a:pathLst>
                <a:path w="2082" h="8396" extrusionOk="0">
                  <a:moveTo>
                    <a:pt x="0" y="0"/>
                  </a:moveTo>
                  <a:lnTo>
                    <a:pt x="0" y="8396"/>
                  </a:lnTo>
                  <a:lnTo>
                    <a:pt x="2081" y="8396"/>
                  </a:lnTo>
                  <a:lnTo>
                    <a:pt x="2081"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49" name="Google Shape;835;p43"/>
            <p:cNvSpPr/>
            <p:nvPr/>
          </p:nvSpPr>
          <p:spPr>
            <a:xfrm>
              <a:off x="2776103" y="3287081"/>
              <a:ext cx="208350" cy="815238"/>
            </a:xfrm>
            <a:custGeom>
              <a:avLst/>
              <a:gdLst/>
              <a:ahLst/>
              <a:cxnLst/>
              <a:rect l="l" t="t" r="r" b="b"/>
              <a:pathLst>
                <a:path w="2168" h="8483" extrusionOk="0">
                  <a:moveTo>
                    <a:pt x="2080" y="87"/>
                  </a:moveTo>
                  <a:lnTo>
                    <a:pt x="2080" y="8397"/>
                  </a:lnTo>
                  <a:lnTo>
                    <a:pt x="87" y="8397"/>
                  </a:lnTo>
                  <a:lnTo>
                    <a:pt x="87" y="87"/>
                  </a:lnTo>
                  <a:close/>
                  <a:moveTo>
                    <a:pt x="43" y="0"/>
                  </a:moveTo>
                  <a:cubicBezTo>
                    <a:pt x="20" y="0"/>
                    <a:pt x="0" y="20"/>
                    <a:pt x="0" y="44"/>
                  </a:cubicBezTo>
                  <a:lnTo>
                    <a:pt x="0" y="8440"/>
                  </a:lnTo>
                  <a:cubicBezTo>
                    <a:pt x="0" y="8463"/>
                    <a:pt x="20" y="8483"/>
                    <a:pt x="43" y="8483"/>
                  </a:cubicBezTo>
                  <a:lnTo>
                    <a:pt x="2124" y="8483"/>
                  </a:lnTo>
                  <a:cubicBezTo>
                    <a:pt x="2148" y="8483"/>
                    <a:pt x="2167" y="8463"/>
                    <a:pt x="2167" y="8440"/>
                  </a:cubicBezTo>
                  <a:lnTo>
                    <a:pt x="2167" y="44"/>
                  </a:lnTo>
                  <a:cubicBezTo>
                    <a:pt x="2167" y="20"/>
                    <a:pt x="2148" y="0"/>
                    <a:pt x="212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0" name="Google Shape;836;p43"/>
            <p:cNvSpPr/>
            <p:nvPr/>
          </p:nvSpPr>
          <p:spPr>
            <a:xfrm>
              <a:off x="1618265" y="1960389"/>
              <a:ext cx="2524036" cy="1531009"/>
            </a:xfrm>
            <a:custGeom>
              <a:avLst/>
              <a:gdLst/>
              <a:ahLst/>
              <a:cxnLst/>
              <a:rect l="l" t="t" r="r" b="b"/>
              <a:pathLst>
                <a:path w="26264" h="15931" extrusionOk="0">
                  <a:moveTo>
                    <a:pt x="0" y="1"/>
                  </a:moveTo>
                  <a:lnTo>
                    <a:pt x="0" y="15931"/>
                  </a:lnTo>
                  <a:lnTo>
                    <a:pt x="26263" y="15931"/>
                  </a:lnTo>
                  <a:lnTo>
                    <a:pt x="26263"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1" name="Google Shape;837;p43"/>
            <p:cNvSpPr/>
            <p:nvPr/>
          </p:nvSpPr>
          <p:spPr>
            <a:xfrm>
              <a:off x="1614133" y="1956161"/>
              <a:ext cx="2532301" cy="1539370"/>
            </a:xfrm>
            <a:custGeom>
              <a:avLst/>
              <a:gdLst/>
              <a:ahLst/>
              <a:cxnLst/>
              <a:rect l="l" t="t" r="r" b="b"/>
              <a:pathLst>
                <a:path w="26350" h="16018" extrusionOk="0">
                  <a:moveTo>
                    <a:pt x="26262" y="88"/>
                  </a:moveTo>
                  <a:lnTo>
                    <a:pt x="26262" y="15931"/>
                  </a:lnTo>
                  <a:lnTo>
                    <a:pt x="87" y="15931"/>
                  </a:lnTo>
                  <a:lnTo>
                    <a:pt x="87" y="88"/>
                  </a:lnTo>
                  <a:close/>
                  <a:moveTo>
                    <a:pt x="43" y="1"/>
                  </a:moveTo>
                  <a:cubicBezTo>
                    <a:pt x="20" y="1"/>
                    <a:pt x="0" y="20"/>
                    <a:pt x="0" y="45"/>
                  </a:cubicBezTo>
                  <a:lnTo>
                    <a:pt x="0" y="15975"/>
                  </a:lnTo>
                  <a:cubicBezTo>
                    <a:pt x="0" y="15998"/>
                    <a:pt x="20" y="16018"/>
                    <a:pt x="43" y="16018"/>
                  </a:cubicBezTo>
                  <a:lnTo>
                    <a:pt x="26306" y="16018"/>
                  </a:lnTo>
                  <a:cubicBezTo>
                    <a:pt x="26330" y="16018"/>
                    <a:pt x="26349" y="15998"/>
                    <a:pt x="26349" y="15975"/>
                  </a:cubicBezTo>
                  <a:lnTo>
                    <a:pt x="26349" y="45"/>
                  </a:lnTo>
                  <a:cubicBezTo>
                    <a:pt x="26349" y="20"/>
                    <a:pt x="26330" y="1"/>
                    <a:pt x="2630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2" name="Google Shape;838;p43"/>
            <p:cNvSpPr/>
            <p:nvPr/>
          </p:nvSpPr>
          <p:spPr>
            <a:xfrm>
              <a:off x="1709178" y="2015552"/>
              <a:ext cx="2342114" cy="1420683"/>
            </a:xfrm>
            <a:custGeom>
              <a:avLst/>
              <a:gdLst/>
              <a:ahLst/>
              <a:cxnLst/>
              <a:rect l="l" t="t" r="r" b="b"/>
              <a:pathLst>
                <a:path w="24371" h="14783" extrusionOk="0">
                  <a:moveTo>
                    <a:pt x="1" y="1"/>
                  </a:moveTo>
                  <a:lnTo>
                    <a:pt x="1" y="14783"/>
                  </a:lnTo>
                  <a:lnTo>
                    <a:pt x="24371" y="14783"/>
                  </a:lnTo>
                  <a:lnTo>
                    <a:pt x="24371"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3" name="Google Shape;839;p43"/>
            <p:cNvSpPr/>
            <p:nvPr/>
          </p:nvSpPr>
          <p:spPr>
            <a:xfrm>
              <a:off x="1705045" y="2011324"/>
              <a:ext cx="2350379" cy="1429044"/>
            </a:xfrm>
            <a:custGeom>
              <a:avLst/>
              <a:gdLst/>
              <a:ahLst/>
              <a:cxnLst/>
              <a:rect l="l" t="t" r="r" b="b"/>
              <a:pathLst>
                <a:path w="24457" h="14870" extrusionOk="0">
                  <a:moveTo>
                    <a:pt x="24371" y="88"/>
                  </a:moveTo>
                  <a:lnTo>
                    <a:pt x="24371" y="14783"/>
                  </a:lnTo>
                  <a:lnTo>
                    <a:pt x="88" y="14783"/>
                  </a:lnTo>
                  <a:lnTo>
                    <a:pt x="88" y="88"/>
                  </a:lnTo>
                  <a:close/>
                  <a:moveTo>
                    <a:pt x="44" y="1"/>
                  </a:moveTo>
                  <a:cubicBezTo>
                    <a:pt x="20" y="1"/>
                    <a:pt x="1" y="20"/>
                    <a:pt x="1" y="45"/>
                  </a:cubicBezTo>
                  <a:lnTo>
                    <a:pt x="1" y="14827"/>
                  </a:lnTo>
                  <a:cubicBezTo>
                    <a:pt x="1" y="14850"/>
                    <a:pt x="20" y="14870"/>
                    <a:pt x="44" y="14870"/>
                  </a:cubicBezTo>
                  <a:lnTo>
                    <a:pt x="24414" y="14870"/>
                  </a:lnTo>
                  <a:cubicBezTo>
                    <a:pt x="24437" y="14870"/>
                    <a:pt x="24457" y="14850"/>
                    <a:pt x="24457" y="14827"/>
                  </a:cubicBezTo>
                  <a:lnTo>
                    <a:pt x="24457" y="45"/>
                  </a:lnTo>
                  <a:cubicBezTo>
                    <a:pt x="24457" y="20"/>
                    <a:pt x="24437" y="1"/>
                    <a:pt x="2441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4" name="Google Shape;840;p43"/>
            <p:cNvSpPr/>
            <p:nvPr/>
          </p:nvSpPr>
          <p:spPr>
            <a:xfrm>
              <a:off x="1709178" y="3350508"/>
              <a:ext cx="2342114" cy="85627"/>
            </a:xfrm>
            <a:custGeom>
              <a:avLst/>
              <a:gdLst/>
              <a:ahLst/>
              <a:cxnLst/>
              <a:rect l="l" t="t" r="r" b="b"/>
              <a:pathLst>
                <a:path w="24371" h="891" extrusionOk="0">
                  <a:moveTo>
                    <a:pt x="1" y="0"/>
                  </a:moveTo>
                  <a:lnTo>
                    <a:pt x="1" y="891"/>
                  </a:lnTo>
                  <a:lnTo>
                    <a:pt x="24371" y="891"/>
                  </a:lnTo>
                  <a:lnTo>
                    <a:pt x="2437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5" name="Google Shape;841;p43"/>
            <p:cNvSpPr/>
            <p:nvPr/>
          </p:nvSpPr>
          <p:spPr>
            <a:xfrm>
              <a:off x="1705045" y="3346376"/>
              <a:ext cx="2350379" cy="93988"/>
            </a:xfrm>
            <a:custGeom>
              <a:avLst/>
              <a:gdLst/>
              <a:ahLst/>
              <a:cxnLst/>
              <a:rect l="l" t="t" r="r" b="b"/>
              <a:pathLst>
                <a:path w="24457" h="978" extrusionOk="0">
                  <a:moveTo>
                    <a:pt x="24371" y="87"/>
                  </a:moveTo>
                  <a:lnTo>
                    <a:pt x="24371" y="891"/>
                  </a:lnTo>
                  <a:lnTo>
                    <a:pt x="88" y="891"/>
                  </a:lnTo>
                  <a:lnTo>
                    <a:pt x="88" y="87"/>
                  </a:lnTo>
                  <a:close/>
                  <a:moveTo>
                    <a:pt x="44" y="0"/>
                  </a:moveTo>
                  <a:cubicBezTo>
                    <a:pt x="20" y="0"/>
                    <a:pt x="1" y="20"/>
                    <a:pt x="1" y="44"/>
                  </a:cubicBezTo>
                  <a:lnTo>
                    <a:pt x="1" y="935"/>
                  </a:lnTo>
                  <a:cubicBezTo>
                    <a:pt x="1" y="958"/>
                    <a:pt x="20" y="978"/>
                    <a:pt x="44" y="978"/>
                  </a:cubicBezTo>
                  <a:lnTo>
                    <a:pt x="24414" y="978"/>
                  </a:lnTo>
                  <a:cubicBezTo>
                    <a:pt x="24437" y="978"/>
                    <a:pt x="24457" y="958"/>
                    <a:pt x="24457" y="935"/>
                  </a:cubicBezTo>
                  <a:lnTo>
                    <a:pt x="24457" y="44"/>
                  </a:lnTo>
                  <a:cubicBezTo>
                    <a:pt x="24457" y="20"/>
                    <a:pt x="24437" y="0"/>
                    <a:pt x="2441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6" name="Google Shape;842;p43"/>
            <p:cNvSpPr/>
            <p:nvPr/>
          </p:nvSpPr>
          <p:spPr>
            <a:xfrm>
              <a:off x="2144809" y="4036390"/>
              <a:ext cx="1461142" cy="96295"/>
            </a:xfrm>
            <a:custGeom>
              <a:avLst/>
              <a:gdLst/>
              <a:ahLst/>
              <a:cxnLst/>
              <a:rect l="l" t="t" r="r" b="b"/>
              <a:pathLst>
                <a:path w="15204" h="1002" extrusionOk="0">
                  <a:moveTo>
                    <a:pt x="7715" y="0"/>
                  </a:moveTo>
                  <a:lnTo>
                    <a:pt x="0" y="499"/>
                  </a:lnTo>
                  <a:lnTo>
                    <a:pt x="0" y="1002"/>
                  </a:lnTo>
                  <a:lnTo>
                    <a:pt x="15204" y="1002"/>
                  </a:lnTo>
                  <a:lnTo>
                    <a:pt x="15204" y="499"/>
                  </a:lnTo>
                  <a:lnTo>
                    <a:pt x="7715"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7" name="Google Shape;843;p43"/>
            <p:cNvSpPr/>
            <p:nvPr/>
          </p:nvSpPr>
          <p:spPr>
            <a:xfrm>
              <a:off x="2140676" y="4032257"/>
              <a:ext cx="1469407" cy="104560"/>
            </a:xfrm>
            <a:custGeom>
              <a:avLst/>
              <a:gdLst/>
              <a:ahLst/>
              <a:cxnLst/>
              <a:rect l="l" t="t" r="r" b="b"/>
              <a:pathLst>
                <a:path w="15290" h="1088" extrusionOk="0">
                  <a:moveTo>
                    <a:pt x="7759" y="87"/>
                  </a:moveTo>
                  <a:lnTo>
                    <a:pt x="15203" y="582"/>
                  </a:lnTo>
                  <a:lnTo>
                    <a:pt x="15203" y="1001"/>
                  </a:lnTo>
                  <a:lnTo>
                    <a:pt x="87" y="1001"/>
                  </a:lnTo>
                  <a:lnTo>
                    <a:pt x="87" y="583"/>
                  </a:lnTo>
                  <a:lnTo>
                    <a:pt x="7759" y="87"/>
                  </a:lnTo>
                  <a:close/>
                  <a:moveTo>
                    <a:pt x="7756" y="0"/>
                  </a:moveTo>
                  <a:lnTo>
                    <a:pt x="40" y="498"/>
                  </a:lnTo>
                  <a:cubicBezTo>
                    <a:pt x="18" y="501"/>
                    <a:pt x="0" y="519"/>
                    <a:pt x="0" y="542"/>
                  </a:cubicBezTo>
                  <a:lnTo>
                    <a:pt x="0" y="1045"/>
                  </a:lnTo>
                  <a:cubicBezTo>
                    <a:pt x="0" y="1068"/>
                    <a:pt x="19" y="1088"/>
                    <a:pt x="43" y="1088"/>
                  </a:cubicBezTo>
                  <a:lnTo>
                    <a:pt x="15247" y="1088"/>
                  </a:lnTo>
                  <a:cubicBezTo>
                    <a:pt x="15270" y="1088"/>
                    <a:pt x="15290" y="1068"/>
                    <a:pt x="15290" y="1045"/>
                  </a:cubicBezTo>
                  <a:lnTo>
                    <a:pt x="15290" y="542"/>
                  </a:lnTo>
                  <a:cubicBezTo>
                    <a:pt x="15290" y="519"/>
                    <a:pt x="15272" y="501"/>
                    <a:pt x="15249" y="498"/>
                  </a:cubicBezTo>
                  <a:lnTo>
                    <a:pt x="7761"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8" name="Google Shape;844;p43"/>
            <p:cNvSpPr/>
            <p:nvPr/>
          </p:nvSpPr>
          <p:spPr>
            <a:xfrm>
              <a:off x="2407456" y="2253021"/>
              <a:ext cx="945649" cy="945649"/>
            </a:xfrm>
            <a:custGeom>
              <a:avLst/>
              <a:gdLst/>
              <a:ahLst/>
              <a:cxnLst/>
              <a:rect l="l" t="t" r="r" b="b"/>
              <a:pathLst>
                <a:path w="9840" h="9840" extrusionOk="0">
                  <a:moveTo>
                    <a:pt x="4920" y="1"/>
                  </a:moveTo>
                  <a:cubicBezTo>
                    <a:pt x="2203" y="1"/>
                    <a:pt x="0" y="2204"/>
                    <a:pt x="0" y="4920"/>
                  </a:cubicBezTo>
                  <a:cubicBezTo>
                    <a:pt x="0" y="6225"/>
                    <a:pt x="519" y="7476"/>
                    <a:pt x="1441" y="8399"/>
                  </a:cubicBezTo>
                  <a:cubicBezTo>
                    <a:pt x="2364" y="9321"/>
                    <a:pt x="3615" y="9840"/>
                    <a:pt x="4920" y="9840"/>
                  </a:cubicBezTo>
                  <a:cubicBezTo>
                    <a:pt x="6224" y="9840"/>
                    <a:pt x="7476" y="9321"/>
                    <a:pt x="8399" y="8399"/>
                  </a:cubicBezTo>
                  <a:cubicBezTo>
                    <a:pt x="9321" y="7476"/>
                    <a:pt x="9839" y="6225"/>
                    <a:pt x="9839" y="4920"/>
                  </a:cubicBezTo>
                  <a:cubicBezTo>
                    <a:pt x="9839" y="3616"/>
                    <a:pt x="9321" y="2364"/>
                    <a:pt x="8399" y="1441"/>
                  </a:cubicBezTo>
                  <a:cubicBezTo>
                    <a:pt x="7476" y="519"/>
                    <a:pt x="6224" y="1"/>
                    <a:pt x="492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59" name="Google Shape;845;p43"/>
            <p:cNvSpPr/>
            <p:nvPr/>
          </p:nvSpPr>
          <p:spPr>
            <a:xfrm>
              <a:off x="2403323" y="2248984"/>
              <a:ext cx="953913" cy="953913"/>
            </a:xfrm>
            <a:custGeom>
              <a:avLst/>
              <a:gdLst/>
              <a:ahLst/>
              <a:cxnLst/>
              <a:rect l="l" t="t" r="r" b="b"/>
              <a:pathLst>
                <a:path w="9926" h="9926" extrusionOk="0">
                  <a:moveTo>
                    <a:pt x="4963" y="87"/>
                  </a:moveTo>
                  <a:cubicBezTo>
                    <a:pt x="7652" y="87"/>
                    <a:pt x="9839" y="2273"/>
                    <a:pt x="9839" y="4962"/>
                  </a:cubicBezTo>
                  <a:cubicBezTo>
                    <a:pt x="9839" y="7651"/>
                    <a:pt x="7652" y="9839"/>
                    <a:pt x="4963" y="9839"/>
                  </a:cubicBezTo>
                  <a:cubicBezTo>
                    <a:pt x="2274" y="9839"/>
                    <a:pt x="87" y="7651"/>
                    <a:pt x="87" y="4962"/>
                  </a:cubicBezTo>
                  <a:cubicBezTo>
                    <a:pt x="87" y="2273"/>
                    <a:pt x="2274" y="87"/>
                    <a:pt x="4963" y="87"/>
                  </a:cubicBezTo>
                  <a:close/>
                  <a:moveTo>
                    <a:pt x="4963" y="1"/>
                  </a:moveTo>
                  <a:cubicBezTo>
                    <a:pt x="2227" y="1"/>
                    <a:pt x="0" y="2226"/>
                    <a:pt x="0" y="4963"/>
                  </a:cubicBezTo>
                  <a:cubicBezTo>
                    <a:pt x="0" y="7699"/>
                    <a:pt x="2226" y="9926"/>
                    <a:pt x="4963" y="9926"/>
                  </a:cubicBezTo>
                  <a:cubicBezTo>
                    <a:pt x="7700" y="9926"/>
                    <a:pt x="9925" y="7699"/>
                    <a:pt x="9925" y="4963"/>
                  </a:cubicBezTo>
                  <a:cubicBezTo>
                    <a:pt x="9925" y="2226"/>
                    <a:pt x="7699" y="1"/>
                    <a:pt x="496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0" name="Google Shape;846;p43"/>
            <p:cNvSpPr/>
            <p:nvPr/>
          </p:nvSpPr>
          <p:spPr>
            <a:xfrm>
              <a:off x="2793786" y="2790616"/>
              <a:ext cx="151361" cy="151361"/>
            </a:xfrm>
            <a:custGeom>
              <a:avLst/>
              <a:gdLst/>
              <a:ahLst/>
              <a:cxnLst/>
              <a:rect l="l" t="t" r="r" b="b"/>
              <a:pathLst>
                <a:path w="1575" h="1575" extrusionOk="0">
                  <a:moveTo>
                    <a:pt x="0" y="0"/>
                  </a:moveTo>
                  <a:lnTo>
                    <a:pt x="0" y="1574"/>
                  </a:lnTo>
                  <a:lnTo>
                    <a:pt x="1574" y="1574"/>
                  </a:lnTo>
                  <a:lnTo>
                    <a:pt x="1574"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1" name="Google Shape;847;p43"/>
            <p:cNvSpPr/>
            <p:nvPr/>
          </p:nvSpPr>
          <p:spPr>
            <a:xfrm>
              <a:off x="2789654" y="2786484"/>
              <a:ext cx="159626" cy="159722"/>
            </a:xfrm>
            <a:custGeom>
              <a:avLst/>
              <a:gdLst/>
              <a:ahLst/>
              <a:cxnLst/>
              <a:rect l="l" t="t" r="r" b="b"/>
              <a:pathLst>
                <a:path w="1661" h="1662" extrusionOk="0">
                  <a:moveTo>
                    <a:pt x="1573" y="87"/>
                  </a:moveTo>
                  <a:lnTo>
                    <a:pt x="1573" y="1574"/>
                  </a:lnTo>
                  <a:lnTo>
                    <a:pt x="87" y="1574"/>
                  </a:lnTo>
                  <a:lnTo>
                    <a:pt x="87" y="87"/>
                  </a:lnTo>
                  <a:close/>
                  <a:moveTo>
                    <a:pt x="43" y="0"/>
                  </a:moveTo>
                  <a:cubicBezTo>
                    <a:pt x="20" y="0"/>
                    <a:pt x="0" y="20"/>
                    <a:pt x="0" y="44"/>
                  </a:cubicBezTo>
                  <a:lnTo>
                    <a:pt x="0" y="1617"/>
                  </a:lnTo>
                  <a:cubicBezTo>
                    <a:pt x="0" y="1641"/>
                    <a:pt x="20" y="1660"/>
                    <a:pt x="43" y="1661"/>
                  </a:cubicBezTo>
                  <a:lnTo>
                    <a:pt x="1617" y="1661"/>
                  </a:lnTo>
                  <a:cubicBezTo>
                    <a:pt x="1641" y="1661"/>
                    <a:pt x="1660" y="1641"/>
                    <a:pt x="1660" y="1617"/>
                  </a:cubicBezTo>
                  <a:lnTo>
                    <a:pt x="1660" y="44"/>
                  </a:lnTo>
                  <a:cubicBezTo>
                    <a:pt x="1660" y="20"/>
                    <a:pt x="1641" y="0"/>
                    <a:pt x="161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2" name="Google Shape;848;p43"/>
            <p:cNvSpPr/>
            <p:nvPr/>
          </p:nvSpPr>
          <p:spPr>
            <a:xfrm>
              <a:off x="2653189" y="2559491"/>
              <a:ext cx="69098" cy="130892"/>
            </a:xfrm>
            <a:custGeom>
              <a:avLst/>
              <a:gdLst/>
              <a:ahLst/>
              <a:cxnLst/>
              <a:rect l="l" t="t" r="r" b="b"/>
              <a:pathLst>
                <a:path w="719" h="1362" extrusionOk="0">
                  <a:moveTo>
                    <a:pt x="388" y="1"/>
                  </a:moveTo>
                  <a:cubicBezTo>
                    <a:pt x="333" y="1"/>
                    <a:pt x="276" y="32"/>
                    <a:pt x="221" y="114"/>
                  </a:cubicBezTo>
                  <a:cubicBezTo>
                    <a:pt x="0" y="446"/>
                    <a:pt x="362" y="857"/>
                    <a:pt x="470" y="1163"/>
                  </a:cubicBezTo>
                  <a:cubicBezTo>
                    <a:pt x="526" y="1323"/>
                    <a:pt x="591" y="1361"/>
                    <a:pt x="641" y="1361"/>
                  </a:cubicBezTo>
                  <a:cubicBezTo>
                    <a:pt x="686" y="1361"/>
                    <a:pt x="719" y="1329"/>
                    <a:pt x="719" y="1329"/>
                  </a:cubicBezTo>
                  <a:lnTo>
                    <a:pt x="691" y="280"/>
                  </a:lnTo>
                  <a:cubicBezTo>
                    <a:pt x="691" y="280"/>
                    <a:pt x="551" y="1"/>
                    <a:pt x="388"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3" name="Google Shape;849;p43"/>
            <p:cNvSpPr/>
            <p:nvPr/>
          </p:nvSpPr>
          <p:spPr>
            <a:xfrm>
              <a:off x="2654054" y="2555358"/>
              <a:ext cx="72365" cy="139156"/>
            </a:xfrm>
            <a:custGeom>
              <a:avLst/>
              <a:gdLst/>
              <a:ahLst/>
              <a:cxnLst/>
              <a:rect l="l" t="t" r="r" b="b"/>
              <a:pathLst>
                <a:path w="753" h="1448" extrusionOk="0">
                  <a:moveTo>
                    <a:pt x="379" y="87"/>
                  </a:moveTo>
                  <a:lnTo>
                    <a:pt x="385" y="88"/>
                  </a:lnTo>
                  <a:cubicBezTo>
                    <a:pt x="491" y="94"/>
                    <a:pt x="600" y="261"/>
                    <a:pt x="638" y="334"/>
                  </a:cubicBezTo>
                  <a:lnTo>
                    <a:pt x="664" y="1351"/>
                  </a:lnTo>
                  <a:cubicBezTo>
                    <a:pt x="655" y="1357"/>
                    <a:pt x="643" y="1361"/>
                    <a:pt x="631" y="1361"/>
                  </a:cubicBezTo>
                  <a:cubicBezTo>
                    <a:pt x="627" y="1361"/>
                    <a:pt x="623" y="1360"/>
                    <a:pt x="618" y="1360"/>
                  </a:cubicBezTo>
                  <a:cubicBezTo>
                    <a:pt x="595" y="1354"/>
                    <a:pt x="548" y="1324"/>
                    <a:pt x="502" y="1192"/>
                  </a:cubicBezTo>
                  <a:cubicBezTo>
                    <a:pt x="472" y="1107"/>
                    <a:pt x="424" y="1016"/>
                    <a:pt x="374" y="920"/>
                  </a:cubicBezTo>
                  <a:cubicBezTo>
                    <a:pt x="240" y="666"/>
                    <a:pt x="102" y="402"/>
                    <a:pt x="248" y="182"/>
                  </a:cubicBezTo>
                  <a:cubicBezTo>
                    <a:pt x="290" y="119"/>
                    <a:pt x="334" y="87"/>
                    <a:pt x="379" y="87"/>
                  </a:cubicBezTo>
                  <a:close/>
                  <a:moveTo>
                    <a:pt x="378" y="1"/>
                  </a:moveTo>
                  <a:cubicBezTo>
                    <a:pt x="302" y="1"/>
                    <a:pt x="235" y="46"/>
                    <a:pt x="176" y="134"/>
                  </a:cubicBezTo>
                  <a:cubicBezTo>
                    <a:pt x="0" y="398"/>
                    <a:pt x="158" y="697"/>
                    <a:pt x="297" y="961"/>
                  </a:cubicBezTo>
                  <a:cubicBezTo>
                    <a:pt x="345" y="1054"/>
                    <a:pt x="392" y="1142"/>
                    <a:pt x="420" y="1221"/>
                  </a:cubicBezTo>
                  <a:cubicBezTo>
                    <a:pt x="466" y="1353"/>
                    <a:pt x="526" y="1427"/>
                    <a:pt x="600" y="1445"/>
                  </a:cubicBezTo>
                  <a:cubicBezTo>
                    <a:pt x="610" y="1447"/>
                    <a:pt x="620" y="1448"/>
                    <a:pt x="631" y="1448"/>
                  </a:cubicBezTo>
                  <a:cubicBezTo>
                    <a:pt x="672" y="1447"/>
                    <a:pt x="711" y="1431"/>
                    <a:pt x="740" y="1403"/>
                  </a:cubicBezTo>
                  <a:cubicBezTo>
                    <a:pt x="748" y="1395"/>
                    <a:pt x="752" y="1383"/>
                    <a:pt x="752" y="1371"/>
                  </a:cubicBezTo>
                  <a:lnTo>
                    <a:pt x="725" y="322"/>
                  </a:lnTo>
                  <a:cubicBezTo>
                    <a:pt x="725" y="316"/>
                    <a:pt x="723" y="310"/>
                    <a:pt x="721" y="304"/>
                  </a:cubicBezTo>
                  <a:cubicBezTo>
                    <a:pt x="705" y="274"/>
                    <a:pt x="569" y="12"/>
                    <a:pt x="390" y="1"/>
                  </a:cubicBezTo>
                  <a:cubicBezTo>
                    <a:pt x="386" y="1"/>
                    <a:pt x="382" y="1"/>
                    <a:pt x="378"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4" name="Google Shape;850;p43"/>
            <p:cNvSpPr/>
            <p:nvPr/>
          </p:nvSpPr>
          <p:spPr>
            <a:xfrm>
              <a:off x="3023086" y="2559491"/>
              <a:ext cx="69098" cy="130892"/>
            </a:xfrm>
            <a:custGeom>
              <a:avLst/>
              <a:gdLst/>
              <a:ahLst/>
              <a:cxnLst/>
              <a:rect l="l" t="t" r="r" b="b"/>
              <a:pathLst>
                <a:path w="719" h="1362" extrusionOk="0">
                  <a:moveTo>
                    <a:pt x="331" y="1"/>
                  </a:moveTo>
                  <a:cubicBezTo>
                    <a:pt x="168" y="1"/>
                    <a:pt x="28" y="280"/>
                    <a:pt x="28" y="280"/>
                  </a:cubicBezTo>
                  <a:lnTo>
                    <a:pt x="0" y="1329"/>
                  </a:lnTo>
                  <a:cubicBezTo>
                    <a:pt x="0" y="1329"/>
                    <a:pt x="33" y="1361"/>
                    <a:pt x="78" y="1361"/>
                  </a:cubicBezTo>
                  <a:cubicBezTo>
                    <a:pt x="128" y="1361"/>
                    <a:pt x="193" y="1323"/>
                    <a:pt x="249" y="1163"/>
                  </a:cubicBezTo>
                  <a:cubicBezTo>
                    <a:pt x="358" y="857"/>
                    <a:pt x="719" y="446"/>
                    <a:pt x="498" y="114"/>
                  </a:cubicBezTo>
                  <a:cubicBezTo>
                    <a:pt x="442" y="32"/>
                    <a:pt x="386" y="1"/>
                    <a:pt x="3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5" name="Google Shape;851;p43"/>
            <p:cNvSpPr/>
            <p:nvPr/>
          </p:nvSpPr>
          <p:spPr>
            <a:xfrm>
              <a:off x="3018953" y="2555358"/>
              <a:ext cx="72365" cy="139156"/>
            </a:xfrm>
            <a:custGeom>
              <a:avLst/>
              <a:gdLst/>
              <a:ahLst/>
              <a:cxnLst/>
              <a:rect l="l" t="t" r="r" b="b"/>
              <a:pathLst>
                <a:path w="753" h="1448" extrusionOk="0">
                  <a:moveTo>
                    <a:pt x="374" y="88"/>
                  </a:moveTo>
                  <a:cubicBezTo>
                    <a:pt x="419" y="88"/>
                    <a:pt x="463" y="119"/>
                    <a:pt x="504" y="182"/>
                  </a:cubicBezTo>
                  <a:cubicBezTo>
                    <a:pt x="651" y="402"/>
                    <a:pt x="513" y="666"/>
                    <a:pt x="379" y="920"/>
                  </a:cubicBezTo>
                  <a:cubicBezTo>
                    <a:pt x="329" y="1016"/>
                    <a:pt x="282" y="1107"/>
                    <a:pt x="251" y="1192"/>
                  </a:cubicBezTo>
                  <a:cubicBezTo>
                    <a:pt x="205" y="1324"/>
                    <a:pt x="158" y="1354"/>
                    <a:pt x="135" y="1360"/>
                  </a:cubicBezTo>
                  <a:cubicBezTo>
                    <a:pt x="130" y="1360"/>
                    <a:pt x="126" y="1361"/>
                    <a:pt x="122" y="1361"/>
                  </a:cubicBezTo>
                  <a:cubicBezTo>
                    <a:pt x="110" y="1361"/>
                    <a:pt x="98" y="1357"/>
                    <a:pt x="88" y="1351"/>
                  </a:cubicBezTo>
                  <a:lnTo>
                    <a:pt x="114" y="334"/>
                  </a:lnTo>
                  <a:cubicBezTo>
                    <a:pt x="153" y="261"/>
                    <a:pt x="262" y="94"/>
                    <a:pt x="368" y="88"/>
                  </a:cubicBezTo>
                  <a:cubicBezTo>
                    <a:pt x="370" y="88"/>
                    <a:pt x="372" y="88"/>
                    <a:pt x="374" y="88"/>
                  </a:cubicBezTo>
                  <a:close/>
                  <a:moveTo>
                    <a:pt x="375" y="1"/>
                  </a:moveTo>
                  <a:cubicBezTo>
                    <a:pt x="371" y="1"/>
                    <a:pt x="367" y="1"/>
                    <a:pt x="363" y="1"/>
                  </a:cubicBezTo>
                  <a:cubicBezTo>
                    <a:pt x="184" y="12"/>
                    <a:pt x="48" y="274"/>
                    <a:pt x="33" y="304"/>
                  </a:cubicBezTo>
                  <a:cubicBezTo>
                    <a:pt x="30" y="310"/>
                    <a:pt x="28" y="316"/>
                    <a:pt x="28" y="322"/>
                  </a:cubicBezTo>
                  <a:lnTo>
                    <a:pt x="0" y="1371"/>
                  </a:lnTo>
                  <a:cubicBezTo>
                    <a:pt x="0" y="1383"/>
                    <a:pt x="5" y="1395"/>
                    <a:pt x="14" y="1403"/>
                  </a:cubicBezTo>
                  <a:cubicBezTo>
                    <a:pt x="42" y="1431"/>
                    <a:pt x="81" y="1447"/>
                    <a:pt x="122" y="1448"/>
                  </a:cubicBezTo>
                  <a:cubicBezTo>
                    <a:pt x="132" y="1448"/>
                    <a:pt x="143" y="1447"/>
                    <a:pt x="153" y="1445"/>
                  </a:cubicBezTo>
                  <a:cubicBezTo>
                    <a:pt x="227" y="1427"/>
                    <a:pt x="287" y="1353"/>
                    <a:pt x="333" y="1222"/>
                  </a:cubicBezTo>
                  <a:cubicBezTo>
                    <a:pt x="362" y="1142"/>
                    <a:pt x="408" y="1054"/>
                    <a:pt x="457" y="961"/>
                  </a:cubicBezTo>
                  <a:cubicBezTo>
                    <a:pt x="595" y="697"/>
                    <a:pt x="753" y="397"/>
                    <a:pt x="577" y="134"/>
                  </a:cubicBezTo>
                  <a:cubicBezTo>
                    <a:pt x="518" y="46"/>
                    <a:pt x="451" y="1"/>
                    <a:pt x="37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6" name="Google Shape;852;p43"/>
            <p:cNvSpPr/>
            <p:nvPr/>
          </p:nvSpPr>
          <p:spPr>
            <a:xfrm>
              <a:off x="2708640" y="2374206"/>
              <a:ext cx="324250" cy="484933"/>
            </a:xfrm>
            <a:custGeom>
              <a:avLst/>
              <a:gdLst/>
              <a:ahLst/>
              <a:cxnLst/>
              <a:rect l="l" t="t" r="r" b="b"/>
              <a:pathLst>
                <a:path w="3374" h="5046" extrusionOk="0">
                  <a:moveTo>
                    <a:pt x="1648" y="0"/>
                  </a:moveTo>
                  <a:cubicBezTo>
                    <a:pt x="737" y="0"/>
                    <a:pt x="0" y="637"/>
                    <a:pt x="0" y="1546"/>
                  </a:cubicBezTo>
                  <a:lnTo>
                    <a:pt x="0" y="3398"/>
                  </a:lnTo>
                  <a:cubicBezTo>
                    <a:pt x="0" y="4308"/>
                    <a:pt x="738" y="5046"/>
                    <a:pt x="1648" y="5046"/>
                  </a:cubicBezTo>
                  <a:lnTo>
                    <a:pt x="1726" y="5046"/>
                  </a:lnTo>
                  <a:cubicBezTo>
                    <a:pt x="2636" y="5046"/>
                    <a:pt x="3374" y="4308"/>
                    <a:pt x="3374" y="3398"/>
                  </a:cubicBezTo>
                  <a:lnTo>
                    <a:pt x="3374" y="1546"/>
                  </a:lnTo>
                  <a:cubicBezTo>
                    <a:pt x="3374" y="637"/>
                    <a:pt x="2636" y="0"/>
                    <a:pt x="172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7" name="Google Shape;853;p43"/>
            <p:cNvSpPr/>
            <p:nvPr/>
          </p:nvSpPr>
          <p:spPr>
            <a:xfrm>
              <a:off x="2704411" y="2370073"/>
              <a:ext cx="332611" cy="493198"/>
            </a:xfrm>
            <a:custGeom>
              <a:avLst/>
              <a:gdLst/>
              <a:ahLst/>
              <a:cxnLst/>
              <a:rect l="l" t="t" r="r" b="b"/>
              <a:pathLst>
                <a:path w="3461" h="5132" extrusionOk="0">
                  <a:moveTo>
                    <a:pt x="1770" y="86"/>
                  </a:moveTo>
                  <a:cubicBezTo>
                    <a:pt x="2685" y="86"/>
                    <a:pt x="3374" y="732"/>
                    <a:pt x="3374" y="1589"/>
                  </a:cubicBezTo>
                  <a:lnTo>
                    <a:pt x="3374" y="3441"/>
                  </a:lnTo>
                  <a:cubicBezTo>
                    <a:pt x="3373" y="4326"/>
                    <a:pt x="2655" y="5044"/>
                    <a:pt x="1770" y="5045"/>
                  </a:cubicBezTo>
                  <a:lnTo>
                    <a:pt x="1692" y="5045"/>
                  </a:lnTo>
                  <a:cubicBezTo>
                    <a:pt x="806" y="5044"/>
                    <a:pt x="88" y="4326"/>
                    <a:pt x="87" y="3441"/>
                  </a:cubicBezTo>
                  <a:lnTo>
                    <a:pt x="87" y="1589"/>
                  </a:lnTo>
                  <a:cubicBezTo>
                    <a:pt x="87" y="733"/>
                    <a:pt x="777" y="86"/>
                    <a:pt x="1692" y="86"/>
                  </a:cubicBezTo>
                  <a:close/>
                  <a:moveTo>
                    <a:pt x="1692" y="0"/>
                  </a:moveTo>
                  <a:cubicBezTo>
                    <a:pt x="728" y="0"/>
                    <a:pt x="0" y="683"/>
                    <a:pt x="0" y="1589"/>
                  </a:cubicBezTo>
                  <a:lnTo>
                    <a:pt x="0" y="3441"/>
                  </a:lnTo>
                  <a:cubicBezTo>
                    <a:pt x="0" y="4373"/>
                    <a:pt x="760" y="5132"/>
                    <a:pt x="1692" y="5132"/>
                  </a:cubicBezTo>
                  <a:lnTo>
                    <a:pt x="1770" y="5132"/>
                  </a:lnTo>
                  <a:cubicBezTo>
                    <a:pt x="2703" y="5132"/>
                    <a:pt x="3461" y="4373"/>
                    <a:pt x="3461" y="3441"/>
                  </a:cubicBezTo>
                  <a:lnTo>
                    <a:pt x="3461" y="1589"/>
                  </a:lnTo>
                  <a:cubicBezTo>
                    <a:pt x="3461" y="683"/>
                    <a:pt x="2734" y="0"/>
                    <a:pt x="177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8" name="Google Shape;854;p43"/>
            <p:cNvSpPr/>
            <p:nvPr/>
          </p:nvSpPr>
          <p:spPr>
            <a:xfrm>
              <a:off x="2848372" y="2583516"/>
              <a:ext cx="60641" cy="110806"/>
            </a:xfrm>
            <a:custGeom>
              <a:avLst/>
              <a:gdLst/>
              <a:ahLst/>
              <a:cxnLst/>
              <a:rect l="l" t="t" r="r" b="b"/>
              <a:pathLst>
                <a:path w="631" h="1153" extrusionOk="0">
                  <a:moveTo>
                    <a:pt x="448" y="1"/>
                  </a:moveTo>
                  <a:lnTo>
                    <a:pt x="0" y="1045"/>
                  </a:lnTo>
                  <a:cubicBezTo>
                    <a:pt x="112" y="1122"/>
                    <a:pt x="208" y="1153"/>
                    <a:pt x="287" y="1153"/>
                  </a:cubicBezTo>
                  <a:cubicBezTo>
                    <a:pt x="430" y="1153"/>
                    <a:pt x="521" y="1053"/>
                    <a:pt x="564" y="946"/>
                  </a:cubicBezTo>
                  <a:cubicBezTo>
                    <a:pt x="631" y="780"/>
                    <a:pt x="448" y="764"/>
                    <a:pt x="448" y="764"/>
                  </a:cubicBezTo>
                  <a:lnTo>
                    <a:pt x="44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 name="Google Shape;855;p43"/>
            <p:cNvSpPr/>
            <p:nvPr/>
          </p:nvSpPr>
          <p:spPr>
            <a:xfrm>
              <a:off x="2842318" y="2579480"/>
              <a:ext cx="66599" cy="119071"/>
            </a:xfrm>
            <a:custGeom>
              <a:avLst/>
              <a:gdLst/>
              <a:ahLst/>
              <a:cxnLst/>
              <a:rect l="l" t="t" r="r" b="b"/>
              <a:pathLst>
                <a:path w="693" h="1239" extrusionOk="0">
                  <a:moveTo>
                    <a:pt x="511" y="1"/>
                  </a:moveTo>
                  <a:cubicBezTo>
                    <a:pt x="490" y="1"/>
                    <a:pt x="469" y="14"/>
                    <a:pt x="467" y="42"/>
                  </a:cubicBezTo>
                  <a:lnTo>
                    <a:pt x="467" y="805"/>
                  </a:lnTo>
                  <a:cubicBezTo>
                    <a:pt x="467" y="827"/>
                    <a:pt x="485" y="846"/>
                    <a:pt x="507" y="849"/>
                  </a:cubicBezTo>
                  <a:cubicBezTo>
                    <a:pt x="524" y="850"/>
                    <a:pt x="573" y="861"/>
                    <a:pt x="590" y="891"/>
                  </a:cubicBezTo>
                  <a:cubicBezTo>
                    <a:pt x="602" y="909"/>
                    <a:pt x="600" y="937"/>
                    <a:pt x="587" y="972"/>
                  </a:cubicBezTo>
                  <a:cubicBezTo>
                    <a:pt x="567" y="1022"/>
                    <a:pt x="518" y="1111"/>
                    <a:pt x="419" y="1141"/>
                  </a:cubicBezTo>
                  <a:cubicBezTo>
                    <a:pt x="397" y="1148"/>
                    <a:pt x="374" y="1151"/>
                    <a:pt x="350" y="1151"/>
                  </a:cubicBezTo>
                  <a:cubicBezTo>
                    <a:pt x="273" y="1151"/>
                    <a:pt x="185" y="1118"/>
                    <a:pt x="88" y="1051"/>
                  </a:cubicBezTo>
                  <a:cubicBezTo>
                    <a:pt x="79" y="1046"/>
                    <a:pt x="71" y="1044"/>
                    <a:pt x="63" y="1044"/>
                  </a:cubicBezTo>
                  <a:cubicBezTo>
                    <a:pt x="26" y="1044"/>
                    <a:pt x="1" y="1096"/>
                    <a:pt x="39" y="1123"/>
                  </a:cubicBezTo>
                  <a:cubicBezTo>
                    <a:pt x="150" y="1200"/>
                    <a:pt x="255" y="1239"/>
                    <a:pt x="349" y="1239"/>
                  </a:cubicBezTo>
                  <a:cubicBezTo>
                    <a:pt x="381" y="1239"/>
                    <a:pt x="413" y="1234"/>
                    <a:pt x="445" y="1224"/>
                  </a:cubicBezTo>
                  <a:cubicBezTo>
                    <a:pt x="578" y="1183"/>
                    <a:pt x="642" y="1069"/>
                    <a:pt x="668" y="1003"/>
                  </a:cubicBezTo>
                  <a:cubicBezTo>
                    <a:pt x="693" y="942"/>
                    <a:pt x="693" y="891"/>
                    <a:pt x="665" y="846"/>
                  </a:cubicBezTo>
                  <a:cubicBezTo>
                    <a:pt x="637" y="800"/>
                    <a:pt x="589" y="779"/>
                    <a:pt x="554" y="770"/>
                  </a:cubicBezTo>
                  <a:lnTo>
                    <a:pt x="554" y="42"/>
                  </a:lnTo>
                  <a:cubicBezTo>
                    <a:pt x="553" y="14"/>
                    <a:pt x="532" y="1"/>
                    <a:pt x="51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0" name="Google Shape;856;p43"/>
            <p:cNvSpPr/>
            <p:nvPr/>
          </p:nvSpPr>
          <p:spPr>
            <a:xfrm>
              <a:off x="2775238" y="2567755"/>
              <a:ext cx="23930" cy="61217"/>
            </a:xfrm>
            <a:custGeom>
              <a:avLst/>
              <a:gdLst/>
              <a:ahLst/>
              <a:cxnLst/>
              <a:rect l="l" t="t" r="r" b="b"/>
              <a:pathLst>
                <a:path w="249" h="637" extrusionOk="0">
                  <a:moveTo>
                    <a:pt x="125" y="1"/>
                  </a:moveTo>
                  <a:cubicBezTo>
                    <a:pt x="56" y="1"/>
                    <a:pt x="0" y="143"/>
                    <a:pt x="0" y="319"/>
                  </a:cubicBezTo>
                  <a:cubicBezTo>
                    <a:pt x="0" y="494"/>
                    <a:pt x="56" y="636"/>
                    <a:pt x="125" y="636"/>
                  </a:cubicBezTo>
                  <a:cubicBezTo>
                    <a:pt x="193" y="636"/>
                    <a:pt x="249" y="494"/>
                    <a:pt x="249" y="319"/>
                  </a:cubicBezTo>
                  <a:cubicBezTo>
                    <a:pt x="249" y="143"/>
                    <a:pt x="193" y="1"/>
                    <a:pt x="12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1" name="Google Shape;857;p43"/>
            <p:cNvSpPr/>
            <p:nvPr/>
          </p:nvSpPr>
          <p:spPr>
            <a:xfrm>
              <a:off x="2934383" y="2567755"/>
              <a:ext cx="24026" cy="61217"/>
            </a:xfrm>
            <a:custGeom>
              <a:avLst/>
              <a:gdLst/>
              <a:ahLst/>
              <a:cxnLst/>
              <a:rect l="l" t="t" r="r" b="b"/>
              <a:pathLst>
                <a:path w="250" h="637" extrusionOk="0">
                  <a:moveTo>
                    <a:pt x="124" y="1"/>
                  </a:moveTo>
                  <a:cubicBezTo>
                    <a:pt x="56" y="1"/>
                    <a:pt x="1" y="143"/>
                    <a:pt x="1" y="318"/>
                  </a:cubicBezTo>
                  <a:cubicBezTo>
                    <a:pt x="1" y="494"/>
                    <a:pt x="56" y="636"/>
                    <a:pt x="124" y="636"/>
                  </a:cubicBezTo>
                  <a:cubicBezTo>
                    <a:pt x="193" y="636"/>
                    <a:pt x="249" y="494"/>
                    <a:pt x="249" y="318"/>
                  </a:cubicBezTo>
                  <a:cubicBezTo>
                    <a:pt x="249" y="143"/>
                    <a:pt x="193" y="1"/>
                    <a:pt x="12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2" name="Google Shape;858;p43"/>
            <p:cNvSpPr/>
            <p:nvPr/>
          </p:nvSpPr>
          <p:spPr>
            <a:xfrm>
              <a:off x="2809739" y="2708449"/>
              <a:ext cx="135408" cy="29215"/>
            </a:xfrm>
            <a:custGeom>
              <a:avLst/>
              <a:gdLst/>
              <a:ahLst/>
              <a:cxnLst/>
              <a:rect l="l" t="t" r="r" b="b"/>
              <a:pathLst>
                <a:path w="1409" h="304" extrusionOk="0">
                  <a:moveTo>
                    <a:pt x="1408" y="0"/>
                  </a:moveTo>
                  <a:lnTo>
                    <a:pt x="0" y="28"/>
                  </a:lnTo>
                  <a:cubicBezTo>
                    <a:pt x="0" y="28"/>
                    <a:pt x="442" y="304"/>
                    <a:pt x="745" y="304"/>
                  </a:cubicBezTo>
                  <a:cubicBezTo>
                    <a:pt x="1049" y="304"/>
                    <a:pt x="1408" y="0"/>
                    <a:pt x="14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3" name="Google Shape;859;p43"/>
            <p:cNvSpPr/>
            <p:nvPr/>
          </p:nvSpPr>
          <p:spPr>
            <a:xfrm>
              <a:off x="2803589" y="2704221"/>
              <a:ext cx="147421" cy="37576"/>
            </a:xfrm>
            <a:custGeom>
              <a:avLst/>
              <a:gdLst/>
              <a:ahLst/>
              <a:cxnLst/>
              <a:rect l="l" t="t" r="r" b="b"/>
              <a:pathLst>
                <a:path w="1534" h="391" extrusionOk="0">
                  <a:moveTo>
                    <a:pt x="1471" y="1"/>
                  </a:moveTo>
                  <a:cubicBezTo>
                    <a:pt x="1462" y="1"/>
                    <a:pt x="1452" y="4"/>
                    <a:pt x="1443" y="11"/>
                  </a:cubicBezTo>
                  <a:cubicBezTo>
                    <a:pt x="1440" y="14"/>
                    <a:pt x="1093" y="304"/>
                    <a:pt x="809" y="304"/>
                  </a:cubicBezTo>
                  <a:cubicBezTo>
                    <a:pt x="522" y="304"/>
                    <a:pt x="92" y="38"/>
                    <a:pt x="87" y="35"/>
                  </a:cubicBezTo>
                  <a:cubicBezTo>
                    <a:pt x="78" y="30"/>
                    <a:pt x="70" y="27"/>
                    <a:pt x="63" y="27"/>
                  </a:cubicBezTo>
                  <a:cubicBezTo>
                    <a:pt x="25" y="27"/>
                    <a:pt x="1" y="83"/>
                    <a:pt x="41" y="108"/>
                  </a:cubicBezTo>
                  <a:cubicBezTo>
                    <a:pt x="60" y="120"/>
                    <a:pt x="497" y="391"/>
                    <a:pt x="809" y="391"/>
                  </a:cubicBezTo>
                  <a:cubicBezTo>
                    <a:pt x="1125" y="391"/>
                    <a:pt x="1484" y="90"/>
                    <a:pt x="1500" y="78"/>
                  </a:cubicBezTo>
                  <a:cubicBezTo>
                    <a:pt x="1533" y="48"/>
                    <a:pt x="1506" y="1"/>
                    <a:pt x="147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4" name="Google Shape;860;p43"/>
            <p:cNvSpPr/>
            <p:nvPr/>
          </p:nvSpPr>
          <p:spPr>
            <a:xfrm>
              <a:off x="2759285" y="2529411"/>
              <a:ext cx="69098" cy="14704"/>
            </a:xfrm>
            <a:custGeom>
              <a:avLst/>
              <a:gdLst/>
              <a:ahLst/>
              <a:cxnLst/>
              <a:rect l="l" t="t" r="r" b="b"/>
              <a:pathLst>
                <a:path w="719" h="153" extrusionOk="0">
                  <a:moveTo>
                    <a:pt x="434" y="1"/>
                  </a:moveTo>
                  <a:cubicBezTo>
                    <a:pt x="182" y="1"/>
                    <a:pt x="0" y="152"/>
                    <a:pt x="0" y="152"/>
                  </a:cubicBezTo>
                  <a:lnTo>
                    <a:pt x="719" y="69"/>
                  </a:lnTo>
                  <a:cubicBezTo>
                    <a:pt x="618" y="19"/>
                    <a:pt x="522" y="1"/>
                    <a:pt x="4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5" name="Google Shape;861;p43"/>
            <p:cNvSpPr/>
            <p:nvPr/>
          </p:nvSpPr>
          <p:spPr>
            <a:xfrm>
              <a:off x="2753519" y="2525086"/>
              <a:ext cx="81303" cy="23161"/>
            </a:xfrm>
            <a:custGeom>
              <a:avLst/>
              <a:gdLst/>
              <a:ahLst/>
              <a:cxnLst/>
              <a:rect l="l" t="t" r="r" b="b"/>
              <a:pathLst>
                <a:path w="846" h="241" extrusionOk="0">
                  <a:moveTo>
                    <a:pt x="492" y="1"/>
                  </a:moveTo>
                  <a:cubicBezTo>
                    <a:pt x="231" y="1"/>
                    <a:pt x="43" y="154"/>
                    <a:pt x="33" y="163"/>
                  </a:cubicBezTo>
                  <a:cubicBezTo>
                    <a:pt x="1" y="189"/>
                    <a:pt x="20" y="240"/>
                    <a:pt x="60" y="240"/>
                  </a:cubicBezTo>
                  <a:cubicBezTo>
                    <a:pt x="70" y="240"/>
                    <a:pt x="81" y="237"/>
                    <a:pt x="89" y="230"/>
                  </a:cubicBezTo>
                  <a:cubicBezTo>
                    <a:pt x="98" y="222"/>
                    <a:pt x="264" y="88"/>
                    <a:pt x="493" y="88"/>
                  </a:cubicBezTo>
                  <a:cubicBezTo>
                    <a:pt x="575" y="88"/>
                    <a:pt x="665" y="105"/>
                    <a:pt x="759" y="152"/>
                  </a:cubicBezTo>
                  <a:cubicBezTo>
                    <a:pt x="767" y="157"/>
                    <a:pt x="775" y="159"/>
                    <a:pt x="782" y="159"/>
                  </a:cubicBezTo>
                  <a:cubicBezTo>
                    <a:pt x="822" y="159"/>
                    <a:pt x="845" y="96"/>
                    <a:pt x="798" y="75"/>
                  </a:cubicBezTo>
                  <a:cubicBezTo>
                    <a:pt x="690" y="21"/>
                    <a:pt x="586" y="1"/>
                    <a:pt x="49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6" name="Google Shape;862;p43"/>
            <p:cNvSpPr/>
            <p:nvPr/>
          </p:nvSpPr>
          <p:spPr>
            <a:xfrm>
              <a:off x="2910454" y="2526624"/>
              <a:ext cx="74383" cy="19989"/>
            </a:xfrm>
            <a:custGeom>
              <a:avLst/>
              <a:gdLst/>
              <a:ahLst/>
              <a:cxnLst/>
              <a:rect l="l" t="t" r="r" b="b"/>
              <a:pathLst>
                <a:path w="774" h="208" extrusionOk="0">
                  <a:moveTo>
                    <a:pt x="302" y="0"/>
                  </a:moveTo>
                  <a:cubicBezTo>
                    <a:pt x="106" y="0"/>
                    <a:pt x="1" y="126"/>
                    <a:pt x="1" y="126"/>
                  </a:cubicBezTo>
                  <a:lnTo>
                    <a:pt x="773" y="208"/>
                  </a:lnTo>
                  <a:cubicBezTo>
                    <a:pt x="583" y="49"/>
                    <a:pt x="425" y="0"/>
                    <a:pt x="3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7" name="Google Shape;863;p43"/>
            <p:cNvSpPr/>
            <p:nvPr/>
          </p:nvSpPr>
          <p:spPr>
            <a:xfrm>
              <a:off x="2904688" y="2522395"/>
              <a:ext cx="85820" cy="28446"/>
            </a:xfrm>
            <a:custGeom>
              <a:avLst/>
              <a:gdLst/>
              <a:ahLst/>
              <a:cxnLst/>
              <a:rect l="l" t="t" r="r" b="b"/>
              <a:pathLst>
                <a:path w="893" h="296" extrusionOk="0">
                  <a:moveTo>
                    <a:pt x="360" y="1"/>
                  </a:moveTo>
                  <a:cubicBezTo>
                    <a:pt x="319" y="1"/>
                    <a:pt x="283" y="6"/>
                    <a:pt x="251" y="13"/>
                  </a:cubicBezTo>
                  <a:cubicBezTo>
                    <a:pt x="165" y="33"/>
                    <a:pt x="88" y="78"/>
                    <a:pt x="28" y="141"/>
                  </a:cubicBezTo>
                  <a:cubicBezTo>
                    <a:pt x="0" y="175"/>
                    <a:pt x="30" y="214"/>
                    <a:pt x="62" y="214"/>
                  </a:cubicBezTo>
                  <a:cubicBezTo>
                    <a:pt x="74" y="214"/>
                    <a:pt x="85" y="209"/>
                    <a:pt x="95" y="198"/>
                  </a:cubicBezTo>
                  <a:cubicBezTo>
                    <a:pt x="142" y="147"/>
                    <a:pt x="204" y="113"/>
                    <a:pt x="272" y="97"/>
                  </a:cubicBezTo>
                  <a:cubicBezTo>
                    <a:pt x="300" y="91"/>
                    <a:pt x="330" y="87"/>
                    <a:pt x="361" y="87"/>
                  </a:cubicBezTo>
                  <a:cubicBezTo>
                    <a:pt x="497" y="87"/>
                    <a:pt x="649" y="154"/>
                    <a:pt x="806" y="286"/>
                  </a:cubicBezTo>
                  <a:cubicBezTo>
                    <a:pt x="814" y="292"/>
                    <a:pt x="824" y="296"/>
                    <a:pt x="834" y="296"/>
                  </a:cubicBezTo>
                  <a:cubicBezTo>
                    <a:pt x="874" y="296"/>
                    <a:pt x="893" y="246"/>
                    <a:pt x="862" y="219"/>
                  </a:cubicBezTo>
                  <a:cubicBezTo>
                    <a:pt x="657" y="49"/>
                    <a:pt x="487" y="1"/>
                    <a:pt x="36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8" name="Google Shape;864;p43"/>
            <p:cNvSpPr/>
            <p:nvPr/>
          </p:nvSpPr>
          <p:spPr>
            <a:xfrm>
              <a:off x="2695666" y="2339705"/>
              <a:ext cx="114170" cy="249386"/>
            </a:xfrm>
            <a:custGeom>
              <a:avLst/>
              <a:gdLst/>
              <a:ahLst/>
              <a:cxnLst/>
              <a:rect l="l" t="t" r="r" b="b"/>
              <a:pathLst>
                <a:path w="1188" h="2595" extrusionOk="0">
                  <a:moveTo>
                    <a:pt x="883" y="0"/>
                  </a:moveTo>
                  <a:cubicBezTo>
                    <a:pt x="579" y="0"/>
                    <a:pt x="0" y="166"/>
                    <a:pt x="0" y="938"/>
                  </a:cubicBezTo>
                  <a:cubicBezTo>
                    <a:pt x="0" y="1383"/>
                    <a:pt x="138" y="2595"/>
                    <a:pt x="138" y="2595"/>
                  </a:cubicBezTo>
                  <a:cubicBezTo>
                    <a:pt x="138" y="2595"/>
                    <a:pt x="249" y="1629"/>
                    <a:pt x="415" y="1518"/>
                  </a:cubicBezTo>
                  <a:cubicBezTo>
                    <a:pt x="579" y="1408"/>
                    <a:pt x="939" y="1187"/>
                    <a:pt x="1021" y="1132"/>
                  </a:cubicBezTo>
                  <a:cubicBezTo>
                    <a:pt x="1104" y="1076"/>
                    <a:pt x="1187" y="912"/>
                    <a:pt x="1187" y="912"/>
                  </a:cubicBezTo>
                  <a:cubicBezTo>
                    <a:pt x="1187" y="912"/>
                    <a:pt x="1187" y="0"/>
                    <a:pt x="88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79" name="Google Shape;865;p43"/>
            <p:cNvSpPr/>
            <p:nvPr/>
          </p:nvSpPr>
          <p:spPr>
            <a:xfrm>
              <a:off x="2691437" y="2335572"/>
              <a:ext cx="122531" cy="257747"/>
            </a:xfrm>
            <a:custGeom>
              <a:avLst/>
              <a:gdLst/>
              <a:ahLst/>
              <a:cxnLst/>
              <a:rect l="l" t="t" r="r" b="b"/>
              <a:pathLst>
                <a:path w="1275" h="2682" extrusionOk="0">
                  <a:moveTo>
                    <a:pt x="927" y="87"/>
                  </a:moveTo>
                  <a:cubicBezTo>
                    <a:pt x="1115" y="87"/>
                    <a:pt x="1186" y="608"/>
                    <a:pt x="1188" y="944"/>
                  </a:cubicBezTo>
                  <a:cubicBezTo>
                    <a:pt x="1162" y="994"/>
                    <a:pt x="1097" y="1102"/>
                    <a:pt x="1042" y="1139"/>
                  </a:cubicBezTo>
                  <a:cubicBezTo>
                    <a:pt x="1007" y="1161"/>
                    <a:pt x="926" y="1213"/>
                    <a:pt x="831" y="1272"/>
                  </a:cubicBezTo>
                  <a:cubicBezTo>
                    <a:pt x="698" y="1356"/>
                    <a:pt x="531" y="1460"/>
                    <a:pt x="434" y="1526"/>
                  </a:cubicBezTo>
                  <a:cubicBezTo>
                    <a:pt x="321" y="1601"/>
                    <a:pt x="237" y="1984"/>
                    <a:pt x="187" y="2285"/>
                  </a:cubicBezTo>
                  <a:cubicBezTo>
                    <a:pt x="147" y="1892"/>
                    <a:pt x="87" y="1271"/>
                    <a:pt x="87" y="982"/>
                  </a:cubicBezTo>
                  <a:cubicBezTo>
                    <a:pt x="87" y="113"/>
                    <a:pt x="841" y="87"/>
                    <a:pt x="927" y="87"/>
                  </a:cubicBezTo>
                  <a:close/>
                  <a:moveTo>
                    <a:pt x="927" y="0"/>
                  </a:moveTo>
                  <a:cubicBezTo>
                    <a:pt x="832" y="0"/>
                    <a:pt x="0" y="28"/>
                    <a:pt x="0" y="982"/>
                  </a:cubicBezTo>
                  <a:cubicBezTo>
                    <a:pt x="0" y="1424"/>
                    <a:pt x="133" y="2594"/>
                    <a:pt x="139" y="2643"/>
                  </a:cubicBezTo>
                  <a:cubicBezTo>
                    <a:pt x="141" y="2664"/>
                    <a:pt x="160" y="2681"/>
                    <a:pt x="182" y="2682"/>
                  </a:cubicBezTo>
                  <a:cubicBezTo>
                    <a:pt x="204" y="2681"/>
                    <a:pt x="222" y="2664"/>
                    <a:pt x="225" y="2643"/>
                  </a:cubicBezTo>
                  <a:cubicBezTo>
                    <a:pt x="267" y="2278"/>
                    <a:pt x="374" y="1670"/>
                    <a:pt x="482" y="1597"/>
                  </a:cubicBezTo>
                  <a:cubicBezTo>
                    <a:pt x="579" y="1533"/>
                    <a:pt x="744" y="1429"/>
                    <a:pt x="877" y="1346"/>
                  </a:cubicBezTo>
                  <a:cubicBezTo>
                    <a:pt x="973" y="1285"/>
                    <a:pt x="1055" y="1234"/>
                    <a:pt x="1090" y="1212"/>
                  </a:cubicBezTo>
                  <a:cubicBezTo>
                    <a:pt x="1179" y="1151"/>
                    <a:pt x="1261" y="992"/>
                    <a:pt x="1270" y="974"/>
                  </a:cubicBezTo>
                  <a:cubicBezTo>
                    <a:pt x="1273" y="968"/>
                    <a:pt x="1274" y="961"/>
                    <a:pt x="1274" y="955"/>
                  </a:cubicBezTo>
                  <a:cubicBezTo>
                    <a:pt x="1274" y="856"/>
                    <a:pt x="1265" y="0"/>
                    <a:pt x="92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0" name="Google Shape;866;p43"/>
            <p:cNvSpPr/>
            <p:nvPr/>
          </p:nvSpPr>
          <p:spPr>
            <a:xfrm>
              <a:off x="2766493" y="2276854"/>
              <a:ext cx="374704" cy="479936"/>
            </a:xfrm>
            <a:custGeom>
              <a:avLst/>
              <a:gdLst/>
              <a:ahLst/>
              <a:cxnLst/>
              <a:rect l="l" t="t" r="r" b="b"/>
              <a:pathLst>
                <a:path w="3899" h="4994" extrusionOk="0">
                  <a:moveTo>
                    <a:pt x="1475" y="0"/>
                  </a:moveTo>
                  <a:cubicBezTo>
                    <a:pt x="535" y="0"/>
                    <a:pt x="1" y="638"/>
                    <a:pt x="1" y="638"/>
                  </a:cubicBezTo>
                  <a:lnTo>
                    <a:pt x="284" y="1787"/>
                  </a:lnTo>
                  <a:cubicBezTo>
                    <a:pt x="284" y="1787"/>
                    <a:pt x="447" y="1663"/>
                    <a:pt x="767" y="1663"/>
                  </a:cubicBezTo>
                  <a:cubicBezTo>
                    <a:pt x="952" y="1663"/>
                    <a:pt x="1189" y="1704"/>
                    <a:pt x="1478" y="1835"/>
                  </a:cubicBezTo>
                  <a:cubicBezTo>
                    <a:pt x="2268" y="2192"/>
                    <a:pt x="2620" y="2723"/>
                    <a:pt x="2699" y="3221"/>
                  </a:cubicBezTo>
                  <a:cubicBezTo>
                    <a:pt x="2778" y="3721"/>
                    <a:pt x="2777" y="4993"/>
                    <a:pt x="2777" y="4993"/>
                  </a:cubicBezTo>
                  <a:cubicBezTo>
                    <a:pt x="2777" y="4993"/>
                    <a:pt x="3695" y="4586"/>
                    <a:pt x="3796" y="3134"/>
                  </a:cubicBezTo>
                  <a:cubicBezTo>
                    <a:pt x="3898" y="1682"/>
                    <a:pt x="3490" y="511"/>
                    <a:pt x="2140" y="103"/>
                  </a:cubicBezTo>
                  <a:cubicBezTo>
                    <a:pt x="1901" y="30"/>
                    <a:pt x="1679" y="0"/>
                    <a:pt x="147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1" name="Google Shape;867;p43"/>
            <p:cNvSpPr/>
            <p:nvPr/>
          </p:nvSpPr>
          <p:spPr>
            <a:xfrm>
              <a:off x="2762072" y="2272818"/>
              <a:ext cx="384698" cy="488105"/>
            </a:xfrm>
            <a:custGeom>
              <a:avLst/>
              <a:gdLst/>
              <a:ahLst/>
              <a:cxnLst/>
              <a:rect l="l" t="t" r="r" b="b"/>
              <a:pathLst>
                <a:path w="4003" h="5079" extrusionOk="0">
                  <a:moveTo>
                    <a:pt x="1526" y="87"/>
                  </a:moveTo>
                  <a:cubicBezTo>
                    <a:pt x="1724" y="87"/>
                    <a:pt x="1941" y="116"/>
                    <a:pt x="2174" y="187"/>
                  </a:cubicBezTo>
                  <a:cubicBezTo>
                    <a:pt x="3366" y="547"/>
                    <a:pt x="3913" y="1551"/>
                    <a:pt x="3799" y="3173"/>
                  </a:cubicBezTo>
                  <a:cubicBezTo>
                    <a:pt x="3715" y="4361"/>
                    <a:pt x="3069" y="4841"/>
                    <a:pt x="2867" y="4963"/>
                  </a:cubicBezTo>
                  <a:cubicBezTo>
                    <a:pt x="2865" y="4682"/>
                    <a:pt x="2856" y="3690"/>
                    <a:pt x="2787" y="3257"/>
                  </a:cubicBezTo>
                  <a:cubicBezTo>
                    <a:pt x="2733" y="2911"/>
                    <a:pt x="2499" y="2270"/>
                    <a:pt x="1542" y="1837"/>
                  </a:cubicBezTo>
                  <a:cubicBezTo>
                    <a:pt x="1245" y="1703"/>
                    <a:pt x="1001" y="1660"/>
                    <a:pt x="810" y="1660"/>
                  </a:cubicBezTo>
                  <a:cubicBezTo>
                    <a:pt x="584" y="1660"/>
                    <a:pt x="433" y="1720"/>
                    <a:pt x="359" y="1760"/>
                  </a:cubicBezTo>
                  <a:lnTo>
                    <a:pt x="95" y="692"/>
                  </a:lnTo>
                  <a:cubicBezTo>
                    <a:pt x="185" y="595"/>
                    <a:pt x="696" y="87"/>
                    <a:pt x="1526" y="87"/>
                  </a:cubicBezTo>
                  <a:close/>
                  <a:moveTo>
                    <a:pt x="1525" y="0"/>
                  </a:moveTo>
                  <a:cubicBezTo>
                    <a:pt x="572" y="0"/>
                    <a:pt x="20" y="644"/>
                    <a:pt x="14" y="652"/>
                  </a:cubicBezTo>
                  <a:cubicBezTo>
                    <a:pt x="5" y="662"/>
                    <a:pt x="1" y="677"/>
                    <a:pt x="5" y="690"/>
                  </a:cubicBezTo>
                  <a:lnTo>
                    <a:pt x="288" y="1839"/>
                  </a:lnTo>
                  <a:cubicBezTo>
                    <a:pt x="292" y="1852"/>
                    <a:pt x="302" y="1865"/>
                    <a:pt x="316" y="1869"/>
                  </a:cubicBezTo>
                  <a:cubicBezTo>
                    <a:pt x="321" y="1870"/>
                    <a:pt x="326" y="1871"/>
                    <a:pt x="331" y="1871"/>
                  </a:cubicBezTo>
                  <a:cubicBezTo>
                    <a:pt x="340" y="1871"/>
                    <a:pt x="349" y="1868"/>
                    <a:pt x="357" y="1862"/>
                  </a:cubicBezTo>
                  <a:cubicBezTo>
                    <a:pt x="359" y="1861"/>
                    <a:pt x="512" y="1749"/>
                    <a:pt x="811" y="1749"/>
                  </a:cubicBezTo>
                  <a:cubicBezTo>
                    <a:pt x="991" y="1749"/>
                    <a:pt x="1222" y="1789"/>
                    <a:pt x="1506" y="1917"/>
                  </a:cubicBezTo>
                  <a:cubicBezTo>
                    <a:pt x="2189" y="2225"/>
                    <a:pt x="2612" y="2706"/>
                    <a:pt x="2702" y="3270"/>
                  </a:cubicBezTo>
                  <a:cubicBezTo>
                    <a:pt x="2779" y="3759"/>
                    <a:pt x="2780" y="5022"/>
                    <a:pt x="2780" y="5035"/>
                  </a:cubicBezTo>
                  <a:cubicBezTo>
                    <a:pt x="2780" y="5050"/>
                    <a:pt x="2787" y="5064"/>
                    <a:pt x="2799" y="5071"/>
                  </a:cubicBezTo>
                  <a:cubicBezTo>
                    <a:pt x="2807" y="5076"/>
                    <a:pt x="2815" y="5078"/>
                    <a:pt x="2823" y="5078"/>
                  </a:cubicBezTo>
                  <a:cubicBezTo>
                    <a:pt x="2829" y="5078"/>
                    <a:pt x="2835" y="5077"/>
                    <a:pt x="2841" y="5075"/>
                  </a:cubicBezTo>
                  <a:cubicBezTo>
                    <a:pt x="2851" y="5071"/>
                    <a:pt x="3783" y="4640"/>
                    <a:pt x="3885" y="3179"/>
                  </a:cubicBezTo>
                  <a:cubicBezTo>
                    <a:pt x="4003" y="1512"/>
                    <a:pt x="3435" y="476"/>
                    <a:pt x="2199" y="104"/>
                  </a:cubicBezTo>
                  <a:cubicBezTo>
                    <a:pt x="1957" y="30"/>
                    <a:pt x="1732" y="0"/>
                    <a:pt x="152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2" name="Google Shape;868;p43"/>
            <p:cNvSpPr/>
            <p:nvPr/>
          </p:nvSpPr>
          <p:spPr>
            <a:xfrm>
              <a:off x="2542383" y="2932367"/>
              <a:ext cx="676369" cy="266300"/>
            </a:xfrm>
            <a:custGeom>
              <a:avLst/>
              <a:gdLst/>
              <a:ahLst/>
              <a:cxnLst/>
              <a:rect l="l" t="t" r="r" b="b"/>
              <a:pathLst>
                <a:path w="7038" h="2771" extrusionOk="0">
                  <a:moveTo>
                    <a:pt x="3302" y="1"/>
                  </a:moveTo>
                  <a:cubicBezTo>
                    <a:pt x="1975" y="1"/>
                    <a:pt x="564" y="892"/>
                    <a:pt x="0" y="1291"/>
                  </a:cubicBezTo>
                  <a:cubicBezTo>
                    <a:pt x="925" y="2238"/>
                    <a:pt x="2193" y="2771"/>
                    <a:pt x="3516" y="2771"/>
                  </a:cubicBezTo>
                  <a:cubicBezTo>
                    <a:pt x="3517" y="2771"/>
                    <a:pt x="3519" y="2771"/>
                    <a:pt x="3520" y="2771"/>
                  </a:cubicBezTo>
                  <a:cubicBezTo>
                    <a:pt x="4845" y="2770"/>
                    <a:pt x="6114" y="2233"/>
                    <a:pt x="7038" y="1285"/>
                  </a:cubicBezTo>
                  <a:cubicBezTo>
                    <a:pt x="6360" y="896"/>
                    <a:pt x="4751" y="55"/>
                    <a:pt x="3417" y="3"/>
                  </a:cubicBezTo>
                  <a:cubicBezTo>
                    <a:pt x="3378" y="1"/>
                    <a:pt x="3340" y="1"/>
                    <a:pt x="330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3" name="Google Shape;869;p43"/>
            <p:cNvSpPr/>
            <p:nvPr/>
          </p:nvSpPr>
          <p:spPr>
            <a:xfrm>
              <a:off x="2537578" y="2928139"/>
              <a:ext cx="686076" cy="274757"/>
            </a:xfrm>
            <a:custGeom>
              <a:avLst/>
              <a:gdLst/>
              <a:ahLst/>
              <a:cxnLst/>
              <a:rect l="l" t="t" r="r" b="b"/>
              <a:pathLst>
                <a:path w="7139" h="2859" extrusionOk="0">
                  <a:moveTo>
                    <a:pt x="3347" y="88"/>
                  </a:moveTo>
                  <a:cubicBezTo>
                    <a:pt x="3387" y="88"/>
                    <a:pt x="3426" y="89"/>
                    <a:pt x="3466" y="91"/>
                  </a:cubicBezTo>
                  <a:cubicBezTo>
                    <a:pt x="4767" y="142"/>
                    <a:pt x="6348" y="959"/>
                    <a:pt x="7017" y="1339"/>
                  </a:cubicBezTo>
                  <a:cubicBezTo>
                    <a:pt x="6095" y="2263"/>
                    <a:pt x="4870" y="2772"/>
                    <a:pt x="3566" y="2772"/>
                  </a:cubicBezTo>
                  <a:cubicBezTo>
                    <a:pt x="2261" y="2772"/>
                    <a:pt x="1039" y="2264"/>
                    <a:pt x="118" y="1341"/>
                  </a:cubicBezTo>
                  <a:cubicBezTo>
                    <a:pt x="697" y="936"/>
                    <a:pt x="2065" y="88"/>
                    <a:pt x="3347" y="88"/>
                  </a:cubicBezTo>
                  <a:close/>
                  <a:moveTo>
                    <a:pt x="3352" y="1"/>
                  </a:moveTo>
                  <a:cubicBezTo>
                    <a:pt x="2012" y="1"/>
                    <a:pt x="586" y="904"/>
                    <a:pt x="26" y="1299"/>
                  </a:cubicBezTo>
                  <a:cubicBezTo>
                    <a:pt x="3" y="1315"/>
                    <a:pt x="1" y="1346"/>
                    <a:pt x="19" y="1365"/>
                  </a:cubicBezTo>
                  <a:cubicBezTo>
                    <a:pt x="961" y="2328"/>
                    <a:pt x="2221" y="2859"/>
                    <a:pt x="3566" y="2859"/>
                  </a:cubicBezTo>
                  <a:cubicBezTo>
                    <a:pt x="4914" y="2859"/>
                    <a:pt x="6176" y="2326"/>
                    <a:pt x="7118" y="1359"/>
                  </a:cubicBezTo>
                  <a:cubicBezTo>
                    <a:pt x="7139" y="1338"/>
                    <a:pt x="7134" y="1305"/>
                    <a:pt x="7109" y="1291"/>
                  </a:cubicBezTo>
                  <a:cubicBezTo>
                    <a:pt x="6465" y="922"/>
                    <a:pt x="4822" y="57"/>
                    <a:pt x="3469" y="3"/>
                  </a:cubicBezTo>
                  <a:cubicBezTo>
                    <a:pt x="3430" y="1"/>
                    <a:pt x="3391" y="1"/>
                    <a:pt x="335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4" name="Google Shape;870;p43"/>
            <p:cNvSpPr/>
            <p:nvPr/>
          </p:nvSpPr>
          <p:spPr>
            <a:xfrm>
              <a:off x="2767262" y="2932367"/>
              <a:ext cx="209600" cy="266300"/>
            </a:xfrm>
            <a:custGeom>
              <a:avLst/>
              <a:gdLst/>
              <a:ahLst/>
              <a:cxnLst/>
              <a:rect l="l" t="t" r="r" b="b"/>
              <a:pathLst>
                <a:path w="2181" h="2771" extrusionOk="0">
                  <a:moveTo>
                    <a:pt x="962" y="1"/>
                  </a:moveTo>
                  <a:cubicBezTo>
                    <a:pt x="643" y="1"/>
                    <a:pt x="317" y="53"/>
                    <a:pt x="0" y="137"/>
                  </a:cubicBezTo>
                  <a:lnTo>
                    <a:pt x="0" y="2627"/>
                  </a:lnTo>
                  <a:cubicBezTo>
                    <a:pt x="387" y="2723"/>
                    <a:pt x="783" y="2771"/>
                    <a:pt x="1180" y="2771"/>
                  </a:cubicBezTo>
                  <a:cubicBezTo>
                    <a:pt x="1515" y="2771"/>
                    <a:pt x="1850" y="2736"/>
                    <a:pt x="2181" y="2667"/>
                  </a:cubicBezTo>
                  <a:lnTo>
                    <a:pt x="2181" y="190"/>
                  </a:lnTo>
                  <a:cubicBezTo>
                    <a:pt x="1808" y="88"/>
                    <a:pt x="1433" y="16"/>
                    <a:pt x="1077" y="3"/>
                  </a:cubicBezTo>
                  <a:cubicBezTo>
                    <a:pt x="1038" y="1"/>
                    <a:pt x="1000" y="1"/>
                    <a:pt x="96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5" name="Google Shape;871;p43"/>
            <p:cNvSpPr/>
            <p:nvPr/>
          </p:nvSpPr>
          <p:spPr>
            <a:xfrm>
              <a:off x="2763130" y="2928139"/>
              <a:ext cx="217960" cy="274757"/>
            </a:xfrm>
            <a:custGeom>
              <a:avLst/>
              <a:gdLst/>
              <a:ahLst/>
              <a:cxnLst/>
              <a:rect l="l" t="t" r="r" b="b"/>
              <a:pathLst>
                <a:path w="2268" h="2859" extrusionOk="0">
                  <a:moveTo>
                    <a:pt x="1010" y="88"/>
                  </a:moveTo>
                  <a:cubicBezTo>
                    <a:pt x="1046" y="88"/>
                    <a:pt x="1083" y="88"/>
                    <a:pt x="1119" y="90"/>
                  </a:cubicBezTo>
                  <a:cubicBezTo>
                    <a:pt x="1436" y="102"/>
                    <a:pt x="1793" y="162"/>
                    <a:pt x="2181" y="267"/>
                  </a:cubicBezTo>
                  <a:lnTo>
                    <a:pt x="2181" y="2676"/>
                  </a:lnTo>
                  <a:cubicBezTo>
                    <a:pt x="1864" y="2739"/>
                    <a:pt x="1544" y="2770"/>
                    <a:pt x="1223" y="2770"/>
                  </a:cubicBezTo>
                  <a:cubicBezTo>
                    <a:pt x="842" y="2770"/>
                    <a:pt x="460" y="2726"/>
                    <a:pt x="87" y="2638"/>
                  </a:cubicBezTo>
                  <a:lnTo>
                    <a:pt x="87" y="215"/>
                  </a:lnTo>
                  <a:cubicBezTo>
                    <a:pt x="414" y="130"/>
                    <a:pt x="723" y="88"/>
                    <a:pt x="1010" y="88"/>
                  </a:cubicBezTo>
                  <a:close/>
                  <a:moveTo>
                    <a:pt x="1013" y="1"/>
                  </a:moveTo>
                  <a:cubicBezTo>
                    <a:pt x="709" y="1"/>
                    <a:pt x="379" y="47"/>
                    <a:pt x="32" y="139"/>
                  </a:cubicBezTo>
                  <a:cubicBezTo>
                    <a:pt x="13" y="144"/>
                    <a:pt x="0" y="161"/>
                    <a:pt x="0" y="181"/>
                  </a:cubicBezTo>
                  <a:lnTo>
                    <a:pt x="0" y="2671"/>
                  </a:lnTo>
                  <a:cubicBezTo>
                    <a:pt x="0" y="2692"/>
                    <a:pt x="13" y="2709"/>
                    <a:pt x="33" y="2714"/>
                  </a:cubicBezTo>
                  <a:cubicBezTo>
                    <a:pt x="421" y="2809"/>
                    <a:pt x="819" y="2858"/>
                    <a:pt x="1219" y="2859"/>
                  </a:cubicBezTo>
                  <a:cubicBezTo>
                    <a:pt x="1559" y="2859"/>
                    <a:pt x="1899" y="2823"/>
                    <a:pt x="2233" y="2754"/>
                  </a:cubicBezTo>
                  <a:cubicBezTo>
                    <a:pt x="2253" y="2750"/>
                    <a:pt x="2268" y="2732"/>
                    <a:pt x="2268" y="2711"/>
                  </a:cubicBezTo>
                  <a:lnTo>
                    <a:pt x="2268" y="234"/>
                  </a:lnTo>
                  <a:cubicBezTo>
                    <a:pt x="2268" y="215"/>
                    <a:pt x="2254" y="197"/>
                    <a:pt x="2236" y="192"/>
                  </a:cubicBezTo>
                  <a:cubicBezTo>
                    <a:pt x="1829" y="80"/>
                    <a:pt x="1455" y="16"/>
                    <a:pt x="1122" y="3"/>
                  </a:cubicBezTo>
                  <a:cubicBezTo>
                    <a:pt x="1086" y="2"/>
                    <a:pt x="1050" y="1"/>
                    <a:pt x="101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6" name="Google Shape;872;p43"/>
            <p:cNvSpPr/>
            <p:nvPr/>
          </p:nvSpPr>
          <p:spPr>
            <a:xfrm>
              <a:off x="2740642" y="2878262"/>
              <a:ext cx="260149" cy="108788"/>
            </a:xfrm>
            <a:custGeom>
              <a:avLst/>
              <a:gdLst/>
              <a:ahLst/>
              <a:cxnLst/>
              <a:rect l="l" t="t" r="r" b="b"/>
              <a:pathLst>
                <a:path w="2707" h="1132" extrusionOk="0">
                  <a:moveTo>
                    <a:pt x="4" y="0"/>
                  </a:moveTo>
                  <a:cubicBezTo>
                    <a:pt x="3" y="0"/>
                    <a:pt x="1" y="1"/>
                    <a:pt x="1" y="2"/>
                  </a:cubicBezTo>
                  <a:lnTo>
                    <a:pt x="1" y="1129"/>
                  </a:lnTo>
                  <a:cubicBezTo>
                    <a:pt x="1" y="1131"/>
                    <a:pt x="3" y="1132"/>
                    <a:pt x="4" y="1132"/>
                  </a:cubicBezTo>
                  <a:lnTo>
                    <a:pt x="2704" y="1132"/>
                  </a:lnTo>
                  <a:cubicBezTo>
                    <a:pt x="2705" y="1132"/>
                    <a:pt x="2706" y="1131"/>
                    <a:pt x="2706" y="1129"/>
                  </a:cubicBezTo>
                  <a:lnTo>
                    <a:pt x="2706" y="2"/>
                  </a:lnTo>
                  <a:cubicBezTo>
                    <a:pt x="2706" y="1"/>
                    <a:pt x="2705" y="0"/>
                    <a:pt x="270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7" name="Google Shape;873;p43"/>
            <p:cNvSpPr/>
            <p:nvPr/>
          </p:nvSpPr>
          <p:spPr>
            <a:xfrm>
              <a:off x="2736509" y="2874129"/>
              <a:ext cx="268510" cy="117053"/>
            </a:xfrm>
            <a:custGeom>
              <a:avLst/>
              <a:gdLst/>
              <a:ahLst/>
              <a:cxnLst/>
              <a:rect l="l" t="t" r="r" b="b"/>
              <a:pathLst>
                <a:path w="2794" h="1218" extrusionOk="0">
                  <a:moveTo>
                    <a:pt x="2588" y="86"/>
                  </a:moveTo>
                  <a:cubicBezTo>
                    <a:pt x="2653" y="86"/>
                    <a:pt x="2706" y="139"/>
                    <a:pt x="2706" y="205"/>
                  </a:cubicBezTo>
                  <a:lnTo>
                    <a:pt x="2706" y="1013"/>
                  </a:lnTo>
                  <a:cubicBezTo>
                    <a:pt x="2706" y="1077"/>
                    <a:pt x="2653" y="1131"/>
                    <a:pt x="2588" y="1131"/>
                  </a:cubicBezTo>
                  <a:lnTo>
                    <a:pt x="207" y="1131"/>
                  </a:lnTo>
                  <a:cubicBezTo>
                    <a:pt x="141" y="1131"/>
                    <a:pt x="88" y="1077"/>
                    <a:pt x="88" y="1013"/>
                  </a:cubicBezTo>
                  <a:lnTo>
                    <a:pt x="88" y="205"/>
                  </a:lnTo>
                  <a:cubicBezTo>
                    <a:pt x="88" y="139"/>
                    <a:pt x="141" y="86"/>
                    <a:pt x="207" y="86"/>
                  </a:cubicBezTo>
                  <a:close/>
                  <a:moveTo>
                    <a:pt x="207" y="0"/>
                  </a:moveTo>
                  <a:cubicBezTo>
                    <a:pt x="93" y="0"/>
                    <a:pt x="1" y="92"/>
                    <a:pt x="1" y="205"/>
                  </a:cubicBezTo>
                  <a:lnTo>
                    <a:pt x="1" y="1013"/>
                  </a:lnTo>
                  <a:cubicBezTo>
                    <a:pt x="1" y="1127"/>
                    <a:pt x="93" y="1218"/>
                    <a:pt x="207" y="1218"/>
                  </a:cubicBezTo>
                  <a:lnTo>
                    <a:pt x="2588" y="1218"/>
                  </a:lnTo>
                  <a:cubicBezTo>
                    <a:pt x="2701" y="1218"/>
                    <a:pt x="2792" y="1127"/>
                    <a:pt x="2793" y="1013"/>
                  </a:cubicBezTo>
                  <a:lnTo>
                    <a:pt x="2793" y="205"/>
                  </a:lnTo>
                  <a:cubicBezTo>
                    <a:pt x="2793" y="92"/>
                    <a:pt x="2701" y="0"/>
                    <a:pt x="2588"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8" name="Google Shape;874;p43"/>
            <p:cNvSpPr/>
            <p:nvPr/>
          </p:nvSpPr>
          <p:spPr>
            <a:xfrm>
              <a:off x="2768223" y="2876436"/>
              <a:ext cx="8745" cy="82936"/>
            </a:xfrm>
            <a:custGeom>
              <a:avLst/>
              <a:gdLst/>
              <a:ahLst/>
              <a:cxnLst/>
              <a:rect l="l" t="t" r="r" b="b"/>
              <a:pathLst>
                <a:path w="91" h="863" extrusionOk="0">
                  <a:moveTo>
                    <a:pt x="46" y="1"/>
                  </a:moveTo>
                  <a:cubicBezTo>
                    <a:pt x="23" y="1"/>
                    <a:pt x="1" y="16"/>
                    <a:pt x="2" y="47"/>
                  </a:cubicBezTo>
                  <a:lnTo>
                    <a:pt x="2" y="819"/>
                  </a:lnTo>
                  <a:cubicBezTo>
                    <a:pt x="2" y="843"/>
                    <a:pt x="22" y="862"/>
                    <a:pt x="45" y="862"/>
                  </a:cubicBezTo>
                  <a:cubicBezTo>
                    <a:pt x="70" y="862"/>
                    <a:pt x="89" y="843"/>
                    <a:pt x="89" y="819"/>
                  </a:cubicBezTo>
                  <a:lnTo>
                    <a:pt x="89" y="47"/>
                  </a:lnTo>
                  <a:cubicBezTo>
                    <a:pt x="91" y="16"/>
                    <a:pt x="68" y="1"/>
                    <a:pt x="4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89" name="Google Shape;875;p43"/>
            <p:cNvSpPr/>
            <p:nvPr/>
          </p:nvSpPr>
          <p:spPr>
            <a:xfrm>
              <a:off x="2792345" y="2908726"/>
              <a:ext cx="8457" cy="77170"/>
            </a:xfrm>
            <a:custGeom>
              <a:avLst/>
              <a:gdLst/>
              <a:ahLst/>
              <a:cxnLst/>
              <a:rect l="l" t="t" r="r" b="b"/>
              <a:pathLst>
                <a:path w="88" h="803" extrusionOk="0">
                  <a:moveTo>
                    <a:pt x="44" y="1"/>
                  </a:moveTo>
                  <a:cubicBezTo>
                    <a:pt x="23" y="1"/>
                    <a:pt x="2" y="14"/>
                    <a:pt x="0" y="41"/>
                  </a:cubicBezTo>
                  <a:lnTo>
                    <a:pt x="0" y="759"/>
                  </a:lnTo>
                  <a:cubicBezTo>
                    <a:pt x="0" y="783"/>
                    <a:pt x="19" y="802"/>
                    <a:pt x="43" y="802"/>
                  </a:cubicBezTo>
                  <a:cubicBezTo>
                    <a:pt x="67" y="802"/>
                    <a:pt x="86" y="783"/>
                    <a:pt x="87" y="759"/>
                  </a:cubicBezTo>
                  <a:lnTo>
                    <a:pt x="87" y="41"/>
                  </a:lnTo>
                  <a:cubicBezTo>
                    <a:pt x="85" y="14"/>
                    <a:pt x="65" y="1"/>
                    <a:pt x="4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0" name="Google Shape;876;p43"/>
            <p:cNvSpPr/>
            <p:nvPr/>
          </p:nvSpPr>
          <p:spPr>
            <a:xfrm>
              <a:off x="2834726" y="2874129"/>
              <a:ext cx="8457" cy="74672"/>
            </a:xfrm>
            <a:custGeom>
              <a:avLst/>
              <a:gdLst/>
              <a:ahLst/>
              <a:cxnLst/>
              <a:rect l="l" t="t" r="r" b="b"/>
              <a:pathLst>
                <a:path w="88" h="777" extrusionOk="0">
                  <a:moveTo>
                    <a:pt x="44" y="0"/>
                  </a:moveTo>
                  <a:cubicBezTo>
                    <a:pt x="22" y="0"/>
                    <a:pt x="0" y="14"/>
                    <a:pt x="0" y="43"/>
                  </a:cubicBezTo>
                  <a:lnTo>
                    <a:pt x="0" y="734"/>
                  </a:lnTo>
                  <a:cubicBezTo>
                    <a:pt x="0" y="757"/>
                    <a:pt x="19" y="777"/>
                    <a:pt x="44" y="777"/>
                  </a:cubicBezTo>
                  <a:cubicBezTo>
                    <a:pt x="68" y="777"/>
                    <a:pt x="87" y="757"/>
                    <a:pt x="87" y="734"/>
                  </a:cubicBezTo>
                  <a:lnTo>
                    <a:pt x="87" y="43"/>
                  </a:lnTo>
                  <a:cubicBezTo>
                    <a:pt x="87" y="14"/>
                    <a:pt x="65" y="0"/>
                    <a:pt x="44"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1" name="Google Shape;877;p43"/>
            <p:cNvSpPr/>
            <p:nvPr/>
          </p:nvSpPr>
          <p:spPr>
            <a:xfrm>
              <a:off x="2911511" y="2934770"/>
              <a:ext cx="8745" cy="56412"/>
            </a:xfrm>
            <a:custGeom>
              <a:avLst/>
              <a:gdLst/>
              <a:ahLst/>
              <a:cxnLst/>
              <a:rect l="l" t="t" r="r" b="b"/>
              <a:pathLst>
                <a:path w="91" h="587" extrusionOk="0">
                  <a:moveTo>
                    <a:pt x="45" y="0"/>
                  </a:moveTo>
                  <a:cubicBezTo>
                    <a:pt x="23" y="0"/>
                    <a:pt x="0" y="16"/>
                    <a:pt x="2" y="46"/>
                  </a:cubicBezTo>
                  <a:lnTo>
                    <a:pt x="2" y="544"/>
                  </a:lnTo>
                  <a:cubicBezTo>
                    <a:pt x="1" y="567"/>
                    <a:pt x="22" y="587"/>
                    <a:pt x="45" y="587"/>
                  </a:cubicBezTo>
                  <a:cubicBezTo>
                    <a:pt x="69" y="587"/>
                    <a:pt x="88" y="567"/>
                    <a:pt x="88" y="544"/>
                  </a:cubicBezTo>
                  <a:lnTo>
                    <a:pt x="88" y="46"/>
                  </a:lnTo>
                  <a:cubicBezTo>
                    <a:pt x="90" y="16"/>
                    <a:pt x="68" y="0"/>
                    <a:pt x="4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2" name="Google Shape;878;p43"/>
            <p:cNvSpPr/>
            <p:nvPr/>
          </p:nvSpPr>
          <p:spPr>
            <a:xfrm>
              <a:off x="552589" y="2999254"/>
              <a:ext cx="132525" cy="103598"/>
            </a:xfrm>
            <a:custGeom>
              <a:avLst/>
              <a:gdLst/>
              <a:ahLst/>
              <a:cxnLst/>
              <a:rect l="l" t="t" r="r" b="b"/>
              <a:pathLst>
                <a:path w="1379" h="1078" extrusionOk="0">
                  <a:moveTo>
                    <a:pt x="419" y="0"/>
                  </a:moveTo>
                  <a:cubicBezTo>
                    <a:pt x="403" y="0"/>
                    <a:pt x="387" y="2"/>
                    <a:pt x="371" y="4"/>
                  </a:cubicBezTo>
                  <a:cubicBezTo>
                    <a:pt x="133" y="35"/>
                    <a:pt x="1" y="274"/>
                    <a:pt x="55" y="498"/>
                  </a:cubicBezTo>
                  <a:cubicBezTo>
                    <a:pt x="109" y="727"/>
                    <a:pt x="344" y="897"/>
                    <a:pt x="548" y="986"/>
                  </a:cubicBezTo>
                  <a:cubicBezTo>
                    <a:pt x="738" y="1069"/>
                    <a:pt x="1149" y="1078"/>
                    <a:pt x="1307" y="1078"/>
                  </a:cubicBezTo>
                  <a:cubicBezTo>
                    <a:pt x="1348" y="1078"/>
                    <a:pt x="1372" y="1077"/>
                    <a:pt x="1372" y="1077"/>
                  </a:cubicBezTo>
                  <a:cubicBezTo>
                    <a:pt x="1378" y="1077"/>
                    <a:pt x="1247" y="694"/>
                    <a:pt x="1236" y="671"/>
                  </a:cubicBezTo>
                  <a:cubicBezTo>
                    <a:pt x="1114" y="415"/>
                    <a:pt x="740" y="0"/>
                    <a:pt x="41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3" name="Google Shape;879;p43"/>
            <p:cNvSpPr/>
            <p:nvPr/>
          </p:nvSpPr>
          <p:spPr>
            <a:xfrm>
              <a:off x="555568" y="2836265"/>
              <a:ext cx="822253" cy="992547"/>
            </a:xfrm>
            <a:custGeom>
              <a:avLst/>
              <a:gdLst/>
              <a:ahLst/>
              <a:cxnLst/>
              <a:rect l="l" t="t" r="r" b="b"/>
              <a:pathLst>
                <a:path w="8556" h="10328" extrusionOk="0">
                  <a:moveTo>
                    <a:pt x="1796" y="0"/>
                  </a:moveTo>
                  <a:cubicBezTo>
                    <a:pt x="1739" y="0"/>
                    <a:pt x="1682" y="13"/>
                    <a:pt x="1626" y="42"/>
                  </a:cubicBezTo>
                  <a:cubicBezTo>
                    <a:pt x="1330" y="196"/>
                    <a:pt x="1252" y="791"/>
                    <a:pt x="1301" y="1085"/>
                  </a:cubicBezTo>
                  <a:cubicBezTo>
                    <a:pt x="1305" y="1110"/>
                    <a:pt x="1416" y="1496"/>
                    <a:pt x="1422" y="1496"/>
                  </a:cubicBezTo>
                  <a:cubicBezTo>
                    <a:pt x="1422" y="1496"/>
                    <a:pt x="1422" y="1496"/>
                    <a:pt x="1422" y="1496"/>
                  </a:cubicBezTo>
                  <a:lnTo>
                    <a:pt x="1428" y="1492"/>
                  </a:lnTo>
                  <a:lnTo>
                    <a:pt x="1428" y="1492"/>
                  </a:lnTo>
                  <a:cubicBezTo>
                    <a:pt x="1415" y="1585"/>
                    <a:pt x="1402" y="1686"/>
                    <a:pt x="1390" y="1797"/>
                  </a:cubicBezTo>
                  <a:cubicBezTo>
                    <a:pt x="1370" y="2002"/>
                    <a:pt x="1349" y="2232"/>
                    <a:pt x="1343" y="2485"/>
                  </a:cubicBezTo>
                  <a:cubicBezTo>
                    <a:pt x="1337" y="2738"/>
                    <a:pt x="1336" y="3013"/>
                    <a:pt x="1362" y="3302"/>
                  </a:cubicBezTo>
                  <a:cubicBezTo>
                    <a:pt x="1388" y="3592"/>
                    <a:pt x="1430" y="3896"/>
                    <a:pt x="1514" y="4204"/>
                  </a:cubicBezTo>
                  <a:cubicBezTo>
                    <a:pt x="1515" y="4208"/>
                    <a:pt x="1516" y="4212"/>
                    <a:pt x="1517" y="4215"/>
                  </a:cubicBezTo>
                  <a:cubicBezTo>
                    <a:pt x="1465" y="4132"/>
                    <a:pt x="1310" y="3907"/>
                    <a:pt x="1297" y="3891"/>
                  </a:cubicBezTo>
                  <a:cubicBezTo>
                    <a:pt x="1133" y="3702"/>
                    <a:pt x="748" y="3446"/>
                    <a:pt x="447" y="3446"/>
                  </a:cubicBezTo>
                  <a:cubicBezTo>
                    <a:pt x="389" y="3446"/>
                    <a:pt x="335" y="3455"/>
                    <a:pt x="286" y="3476"/>
                  </a:cubicBezTo>
                  <a:cubicBezTo>
                    <a:pt x="65" y="3570"/>
                    <a:pt x="1" y="3834"/>
                    <a:pt x="111" y="4036"/>
                  </a:cubicBezTo>
                  <a:cubicBezTo>
                    <a:pt x="228" y="4242"/>
                    <a:pt x="499" y="4344"/>
                    <a:pt x="719" y="4376"/>
                  </a:cubicBezTo>
                  <a:cubicBezTo>
                    <a:pt x="745" y="4380"/>
                    <a:pt x="774" y="4382"/>
                    <a:pt x="805" y="4382"/>
                  </a:cubicBezTo>
                  <a:cubicBezTo>
                    <a:pt x="1071" y="4382"/>
                    <a:pt x="1493" y="4259"/>
                    <a:pt x="1530" y="4248"/>
                  </a:cubicBezTo>
                  <a:cubicBezTo>
                    <a:pt x="1616" y="4547"/>
                    <a:pt x="1722" y="4840"/>
                    <a:pt x="1846" y="5124"/>
                  </a:cubicBezTo>
                  <a:cubicBezTo>
                    <a:pt x="1919" y="5290"/>
                    <a:pt x="1996" y="5456"/>
                    <a:pt x="2076" y="5621"/>
                  </a:cubicBezTo>
                  <a:cubicBezTo>
                    <a:pt x="2029" y="5551"/>
                    <a:pt x="1986" y="5489"/>
                    <a:pt x="1978" y="5480"/>
                  </a:cubicBezTo>
                  <a:cubicBezTo>
                    <a:pt x="1815" y="5291"/>
                    <a:pt x="1429" y="5035"/>
                    <a:pt x="1128" y="5035"/>
                  </a:cubicBezTo>
                  <a:cubicBezTo>
                    <a:pt x="1071" y="5035"/>
                    <a:pt x="1017" y="5044"/>
                    <a:pt x="968" y="5065"/>
                  </a:cubicBezTo>
                  <a:cubicBezTo>
                    <a:pt x="747" y="5159"/>
                    <a:pt x="682" y="5423"/>
                    <a:pt x="794" y="5626"/>
                  </a:cubicBezTo>
                  <a:cubicBezTo>
                    <a:pt x="906" y="5831"/>
                    <a:pt x="1177" y="5934"/>
                    <a:pt x="1397" y="5965"/>
                  </a:cubicBezTo>
                  <a:cubicBezTo>
                    <a:pt x="1424" y="5969"/>
                    <a:pt x="1453" y="5971"/>
                    <a:pt x="1485" y="5971"/>
                  </a:cubicBezTo>
                  <a:cubicBezTo>
                    <a:pt x="1722" y="5971"/>
                    <a:pt x="2082" y="5874"/>
                    <a:pt x="2186" y="5845"/>
                  </a:cubicBezTo>
                  <a:cubicBezTo>
                    <a:pt x="2218" y="5908"/>
                    <a:pt x="2249" y="5970"/>
                    <a:pt x="2280" y="6034"/>
                  </a:cubicBezTo>
                  <a:cubicBezTo>
                    <a:pt x="2431" y="6335"/>
                    <a:pt x="2583" y="6635"/>
                    <a:pt x="2723" y="6932"/>
                  </a:cubicBezTo>
                  <a:cubicBezTo>
                    <a:pt x="2772" y="7038"/>
                    <a:pt x="2817" y="7143"/>
                    <a:pt x="2862" y="7248"/>
                  </a:cubicBezTo>
                  <a:cubicBezTo>
                    <a:pt x="2821" y="7187"/>
                    <a:pt x="2785" y="7135"/>
                    <a:pt x="2778" y="7128"/>
                  </a:cubicBezTo>
                  <a:cubicBezTo>
                    <a:pt x="2614" y="6939"/>
                    <a:pt x="2229" y="6682"/>
                    <a:pt x="1928" y="6682"/>
                  </a:cubicBezTo>
                  <a:cubicBezTo>
                    <a:pt x="1871" y="6682"/>
                    <a:pt x="1817" y="6692"/>
                    <a:pt x="1768" y="6712"/>
                  </a:cubicBezTo>
                  <a:cubicBezTo>
                    <a:pt x="1547" y="6806"/>
                    <a:pt x="1482" y="7070"/>
                    <a:pt x="1593" y="7273"/>
                  </a:cubicBezTo>
                  <a:cubicBezTo>
                    <a:pt x="1706" y="7479"/>
                    <a:pt x="1977" y="7581"/>
                    <a:pt x="2197" y="7613"/>
                  </a:cubicBezTo>
                  <a:cubicBezTo>
                    <a:pt x="2223" y="7616"/>
                    <a:pt x="2252" y="7618"/>
                    <a:pt x="2284" y="7618"/>
                  </a:cubicBezTo>
                  <a:cubicBezTo>
                    <a:pt x="2507" y="7618"/>
                    <a:pt x="2841" y="7531"/>
                    <a:pt x="2965" y="7498"/>
                  </a:cubicBezTo>
                  <a:cubicBezTo>
                    <a:pt x="3008" y="7607"/>
                    <a:pt x="3051" y="7716"/>
                    <a:pt x="3088" y="7824"/>
                  </a:cubicBezTo>
                  <a:cubicBezTo>
                    <a:pt x="3111" y="7898"/>
                    <a:pt x="3139" y="7968"/>
                    <a:pt x="3158" y="8043"/>
                  </a:cubicBezTo>
                  <a:cubicBezTo>
                    <a:pt x="3178" y="8119"/>
                    <a:pt x="3200" y="8193"/>
                    <a:pt x="3221" y="8265"/>
                  </a:cubicBezTo>
                  <a:cubicBezTo>
                    <a:pt x="3254" y="8408"/>
                    <a:pt x="3291" y="8555"/>
                    <a:pt x="3321" y="8694"/>
                  </a:cubicBezTo>
                  <a:cubicBezTo>
                    <a:pt x="3342" y="8791"/>
                    <a:pt x="3361" y="8884"/>
                    <a:pt x="3380" y="8978"/>
                  </a:cubicBezTo>
                  <a:cubicBezTo>
                    <a:pt x="3332" y="8872"/>
                    <a:pt x="3234" y="8669"/>
                    <a:pt x="3224" y="8652"/>
                  </a:cubicBezTo>
                  <a:cubicBezTo>
                    <a:pt x="3080" y="8424"/>
                    <a:pt x="2692" y="8078"/>
                    <a:pt x="2381" y="8078"/>
                  </a:cubicBezTo>
                  <a:cubicBezTo>
                    <a:pt x="2349" y="8078"/>
                    <a:pt x="2318" y="8082"/>
                    <a:pt x="2288" y="8089"/>
                  </a:cubicBezTo>
                  <a:cubicBezTo>
                    <a:pt x="2055" y="8149"/>
                    <a:pt x="1951" y="8401"/>
                    <a:pt x="2031" y="8616"/>
                  </a:cubicBezTo>
                  <a:cubicBezTo>
                    <a:pt x="2111" y="8837"/>
                    <a:pt x="2364" y="8980"/>
                    <a:pt x="2576" y="9044"/>
                  </a:cubicBezTo>
                  <a:cubicBezTo>
                    <a:pt x="2657" y="9069"/>
                    <a:pt x="2772" y="9077"/>
                    <a:pt x="2891" y="9077"/>
                  </a:cubicBezTo>
                  <a:cubicBezTo>
                    <a:pt x="3115" y="9077"/>
                    <a:pt x="3351" y="9047"/>
                    <a:pt x="3393" y="9042"/>
                  </a:cubicBezTo>
                  <a:cubicBezTo>
                    <a:pt x="3424" y="9197"/>
                    <a:pt x="3453" y="9348"/>
                    <a:pt x="3477" y="9490"/>
                  </a:cubicBezTo>
                  <a:cubicBezTo>
                    <a:pt x="3534" y="9805"/>
                    <a:pt x="3576" y="10088"/>
                    <a:pt x="3607" y="10327"/>
                  </a:cubicBezTo>
                  <a:lnTo>
                    <a:pt x="3825" y="10327"/>
                  </a:lnTo>
                  <a:cubicBezTo>
                    <a:pt x="3787" y="10080"/>
                    <a:pt x="3737" y="9785"/>
                    <a:pt x="3672" y="9454"/>
                  </a:cubicBezTo>
                  <a:cubicBezTo>
                    <a:pt x="3641" y="9297"/>
                    <a:pt x="3605" y="9129"/>
                    <a:pt x="3566" y="8958"/>
                  </a:cubicBezTo>
                  <a:cubicBezTo>
                    <a:pt x="3722" y="8896"/>
                    <a:pt x="3874" y="8824"/>
                    <a:pt x="4022" y="8743"/>
                  </a:cubicBezTo>
                  <a:cubicBezTo>
                    <a:pt x="4193" y="8928"/>
                    <a:pt x="4629" y="9144"/>
                    <a:pt x="4687" y="9172"/>
                  </a:cubicBezTo>
                  <a:cubicBezTo>
                    <a:pt x="4626" y="9318"/>
                    <a:pt x="4567" y="9460"/>
                    <a:pt x="4510" y="9593"/>
                  </a:cubicBezTo>
                  <a:cubicBezTo>
                    <a:pt x="4389" y="9871"/>
                    <a:pt x="4273" y="10117"/>
                    <a:pt x="4172" y="10327"/>
                  </a:cubicBezTo>
                  <a:lnTo>
                    <a:pt x="4408" y="10327"/>
                  </a:lnTo>
                  <a:cubicBezTo>
                    <a:pt x="4495" y="10134"/>
                    <a:pt x="4592" y="9914"/>
                    <a:pt x="4691" y="9669"/>
                  </a:cubicBezTo>
                  <a:cubicBezTo>
                    <a:pt x="4752" y="9521"/>
                    <a:pt x="4815" y="9361"/>
                    <a:pt x="4877" y="9197"/>
                  </a:cubicBezTo>
                  <a:cubicBezTo>
                    <a:pt x="4927" y="9207"/>
                    <a:pt x="5265" y="9276"/>
                    <a:pt x="5520" y="9276"/>
                  </a:cubicBezTo>
                  <a:cubicBezTo>
                    <a:pt x="5585" y="9276"/>
                    <a:pt x="5644" y="9272"/>
                    <a:pt x="5692" y="9261"/>
                  </a:cubicBezTo>
                  <a:cubicBezTo>
                    <a:pt x="5910" y="9212"/>
                    <a:pt x="6171" y="9089"/>
                    <a:pt x="6268" y="8875"/>
                  </a:cubicBezTo>
                  <a:cubicBezTo>
                    <a:pt x="6363" y="8666"/>
                    <a:pt x="6278" y="8407"/>
                    <a:pt x="6051" y="8330"/>
                  </a:cubicBezTo>
                  <a:cubicBezTo>
                    <a:pt x="6012" y="8317"/>
                    <a:pt x="5970" y="8311"/>
                    <a:pt x="5926" y="8311"/>
                  </a:cubicBezTo>
                  <a:cubicBezTo>
                    <a:pt x="5620" y="8311"/>
                    <a:pt x="5231" y="8612"/>
                    <a:pt x="5076" y="8822"/>
                  </a:cubicBezTo>
                  <a:cubicBezTo>
                    <a:pt x="5065" y="8836"/>
                    <a:pt x="4969" y="9002"/>
                    <a:pt x="4911" y="9108"/>
                  </a:cubicBezTo>
                  <a:cubicBezTo>
                    <a:pt x="4936" y="9040"/>
                    <a:pt x="4961" y="8976"/>
                    <a:pt x="4986" y="8906"/>
                  </a:cubicBezTo>
                  <a:cubicBezTo>
                    <a:pt x="5037" y="8768"/>
                    <a:pt x="5083" y="8630"/>
                    <a:pt x="5133" y="8480"/>
                  </a:cubicBezTo>
                  <a:cubicBezTo>
                    <a:pt x="5154" y="8408"/>
                    <a:pt x="5177" y="8334"/>
                    <a:pt x="5199" y="8260"/>
                  </a:cubicBezTo>
                  <a:cubicBezTo>
                    <a:pt x="5223" y="8187"/>
                    <a:pt x="5238" y="8107"/>
                    <a:pt x="5259" y="8030"/>
                  </a:cubicBezTo>
                  <a:cubicBezTo>
                    <a:pt x="5302" y="7849"/>
                    <a:pt x="5337" y="7665"/>
                    <a:pt x="5367" y="7478"/>
                  </a:cubicBezTo>
                  <a:cubicBezTo>
                    <a:pt x="5481" y="7519"/>
                    <a:pt x="5876" y="7657"/>
                    <a:pt x="6106" y="7657"/>
                  </a:cubicBezTo>
                  <a:cubicBezTo>
                    <a:pt x="6118" y="7657"/>
                    <a:pt x="6129" y="7656"/>
                    <a:pt x="6140" y="7656"/>
                  </a:cubicBezTo>
                  <a:cubicBezTo>
                    <a:pt x="6363" y="7639"/>
                    <a:pt x="6640" y="7558"/>
                    <a:pt x="6768" y="7361"/>
                  </a:cubicBezTo>
                  <a:cubicBezTo>
                    <a:pt x="6894" y="7168"/>
                    <a:pt x="6849" y="6900"/>
                    <a:pt x="6636" y="6789"/>
                  </a:cubicBezTo>
                  <a:cubicBezTo>
                    <a:pt x="6577" y="6759"/>
                    <a:pt x="6509" y="6746"/>
                    <a:pt x="6436" y="6746"/>
                  </a:cubicBezTo>
                  <a:cubicBezTo>
                    <a:pt x="6141" y="6746"/>
                    <a:pt x="5766" y="6960"/>
                    <a:pt x="5597" y="7128"/>
                  </a:cubicBezTo>
                  <a:cubicBezTo>
                    <a:pt x="5585" y="7141"/>
                    <a:pt x="5450" y="7309"/>
                    <a:pt x="5378" y="7402"/>
                  </a:cubicBezTo>
                  <a:cubicBezTo>
                    <a:pt x="5396" y="7289"/>
                    <a:pt x="5414" y="7178"/>
                    <a:pt x="5429" y="7063"/>
                  </a:cubicBezTo>
                  <a:cubicBezTo>
                    <a:pt x="5470" y="6733"/>
                    <a:pt x="5500" y="6397"/>
                    <a:pt x="5533" y="6063"/>
                  </a:cubicBezTo>
                  <a:cubicBezTo>
                    <a:pt x="5543" y="5960"/>
                    <a:pt x="5554" y="5858"/>
                    <a:pt x="5565" y="5756"/>
                  </a:cubicBezTo>
                  <a:cubicBezTo>
                    <a:pt x="5606" y="5770"/>
                    <a:pt x="6072" y="5944"/>
                    <a:pt x="6330" y="5944"/>
                  </a:cubicBezTo>
                  <a:cubicBezTo>
                    <a:pt x="6341" y="5944"/>
                    <a:pt x="6353" y="5944"/>
                    <a:pt x="6364" y="5943"/>
                  </a:cubicBezTo>
                  <a:cubicBezTo>
                    <a:pt x="6586" y="5927"/>
                    <a:pt x="6864" y="5846"/>
                    <a:pt x="6992" y="5648"/>
                  </a:cubicBezTo>
                  <a:cubicBezTo>
                    <a:pt x="7118" y="5456"/>
                    <a:pt x="7073" y="5187"/>
                    <a:pt x="6860" y="5076"/>
                  </a:cubicBezTo>
                  <a:cubicBezTo>
                    <a:pt x="6801" y="5046"/>
                    <a:pt x="6733" y="5033"/>
                    <a:pt x="6660" y="5033"/>
                  </a:cubicBezTo>
                  <a:cubicBezTo>
                    <a:pt x="6365" y="5033"/>
                    <a:pt x="5990" y="5247"/>
                    <a:pt x="5822" y="5416"/>
                  </a:cubicBezTo>
                  <a:cubicBezTo>
                    <a:pt x="5806" y="5431"/>
                    <a:pt x="5613" y="5673"/>
                    <a:pt x="5567" y="5736"/>
                  </a:cubicBezTo>
                  <a:cubicBezTo>
                    <a:pt x="5590" y="5511"/>
                    <a:pt x="5616" y="5287"/>
                    <a:pt x="5651" y="5067"/>
                  </a:cubicBezTo>
                  <a:cubicBezTo>
                    <a:pt x="5696" y="4770"/>
                    <a:pt x="5760" y="4477"/>
                    <a:pt x="5843" y="4187"/>
                  </a:cubicBezTo>
                  <a:cubicBezTo>
                    <a:pt x="5862" y="4195"/>
                    <a:pt x="6346" y="4378"/>
                    <a:pt x="6611" y="4378"/>
                  </a:cubicBezTo>
                  <a:cubicBezTo>
                    <a:pt x="6623" y="4378"/>
                    <a:pt x="6635" y="4377"/>
                    <a:pt x="6646" y="4376"/>
                  </a:cubicBezTo>
                  <a:cubicBezTo>
                    <a:pt x="6868" y="4361"/>
                    <a:pt x="7147" y="4279"/>
                    <a:pt x="7274" y="4083"/>
                  </a:cubicBezTo>
                  <a:cubicBezTo>
                    <a:pt x="7400" y="3889"/>
                    <a:pt x="7355" y="3620"/>
                    <a:pt x="7142" y="3511"/>
                  </a:cubicBezTo>
                  <a:cubicBezTo>
                    <a:pt x="7083" y="3480"/>
                    <a:pt x="7015" y="3467"/>
                    <a:pt x="6942" y="3467"/>
                  </a:cubicBezTo>
                  <a:cubicBezTo>
                    <a:pt x="6647" y="3467"/>
                    <a:pt x="6273" y="3681"/>
                    <a:pt x="6104" y="3849"/>
                  </a:cubicBezTo>
                  <a:cubicBezTo>
                    <a:pt x="6088" y="3866"/>
                    <a:pt x="5880" y="4126"/>
                    <a:pt x="5846" y="4176"/>
                  </a:cubicBezTo>
                  <a:cubicBezTo>
                    <a:pt x="5851" y="4158"/>
                    <a:pt x="5854" y="4141"/>
                    <a:pt x="5858" y="4125"/>
                  </a:cubicBezTo>
                  <a:cubicBezTo>
                    <a:pt x="5950" y="3825"/>
                    <a:pt x="6076" y="3547"/>
                    <a:pt x="6207" y="3292"/>
                  </a:cubicBezTo>
                  <a:cubicBezTo>
                    <a:pt x="6283" y="3143"/>
                    <a:pt x="6364" y="3005"/>
                    <a:pt x="6446" y="2873"/>
                  </a:cubicBezTo>
                  <a:cubicBezTo>
                    <a:pt x="6540" y="2921"/>
                    <a:pt x="6975" y="3132"/>
                    <a:pt x="7207" y="3141"/>
                  </a:cubicBezTo>
                  <a:cubicBezTo>
                    <a:pt x="7223" y="3142"/>
                    <a:pt x="7240" y="3142"/>
                    <a:pt x="7257" y="3142"/>
                  </a:cubicBezTo>
                  <a:cubicBezTo>
                    <a:pt x="7470" y="3142"/>
                    <a:pt x="7725" y="3086"/>
                    <a:pt x="7863" y="2918"/>
                  </a:cubicBezTo>
                  <a:cubicBezTo>
                    <a:pt x="8009" y="2740"/>
                    <a:pt x="7994" y="2468"/>
                    <a:pt x="7794" y="2335"/>
                  </a:cubicBezTo>
                  <a:cubicBezTo>
                    <a:pt x="7721" y="2286"/>
                    <a:pt x="7627" y="2266"/>
                    <a:pt x="7525" y="2266"/>
                  </a:cubicBezTo>
                  <a:cubicBezTo>
                    <a:pt x="7243" y="2266"/>
                    <a:pt x="6896" y="2421"/>
                    <a:pt x="6725" y="2558"/>
                  </a:cubicBezTo>
                  <a:cubicBezTo>
                    <a:pt x="6713" y="2567"/>
                    <a:pt x="6595" y="2685"/>
                    <a:pt x="6511" y="2771"/>
                  </a:cubicBezTo>
                  <a:cubicBezTo>
                    <a:pt x="6549" y="2712"/>
                    <a:pt x="6587" y="2650"/>
                    <a:pt x="6624" y="2594"/>
                  </a:cubicBezTo>
                  <a:cubicBezTo>
                    <a:pt x="6763" y="2384"/>
                    <a:pt x="6904" y="2201"/>
                    <a:pt x="7030" y="2039"/>
                  </a:cubicBezTo>
                  <a:cubicBezTo>
                    <a:pt x="7102" y="1948"/>
                    <a:pt x="7169" y="1866"/>
                    <a:pt x="7232" y="1792"/>
                  </a:cubicBezTo>
                  <a:cubicBezTo>
                    <a:pt x="7350" y="1790"/>
                    <a:pt x="7821" y="1775"/>
                    <a:pt x="8028" y="1678"/>
                  </a:cubicBezTo>
                  <a:cubicBezTo>
                    <a:pt x="8229" y="1584"/>
                    <a:pt x="8459" y="1407"/>
                    <a:pt x="8507" y="1178"/>
                  </a:cubicBezTo>
                  <a:cubicBezTo>
                    <a:pt x="8555" y="952"/>
                    <a:pt x="8416" y="717"/>
                    <a:pt x="8178" y="692"/>
                  </a:cubicBezTo>
                  <a:cubicBezTo>
                    <a:pt x="8165" y="690"/>
                    <a:pt x="8153" y="690"/>
                    <a:pt x="8140" y="690"/>
                  </a:cubicBezTo>
                  <a:cubicBezTo>
                    <a:pt x="7817" y="690"/>
                    <a:pt x="7448" y="1120"/>
                    <a:pt x="7332" y="1382"/>
                  </a:cubicBezTo>
                  <a:cubicBezTo>
                    <a:pt x="7322" y="1406"/>
                    <a:pt x="7200" y="1792"/>
                    <a:pt x="7206" y="1792"/>
                  </a:cubicBezTo>
                  <a:lnTo>
                    <a:pt x="7213" y="1792"/>
                  </a:lnTo>
                  <a:cubicBezTo>
                    <a:pt x="7151" y="1862"/>
                    <a:pt x="7084" y="1939"/>
                    <a:pt x="7013" y="2025"/>
                  </a:cubicBezTo>
                  <a:cubicBezTo>
                    <a:pt x="6884" y="2185"/>
                    <a:pt x="6738" y="2366"/>
                    <a:pt x="6594" y="2573"/>
                  </a:cubicBezTo>
                  <a:cubicBezTo>
                    <a:pt x="6450" y="2781"/>
                    <a:pt x="6297" y="3009"/>
                    <a:pt x="6159" y="3265"/>
                  </a:cubicBezTo>
                  <a:cubicBezTo>
                    <a:pt x="6021" y="3521"/>
                    <a:pt x="5888" y="3798"/>
                    <a:pt x="5788" y="4101"/>
                  </a:cubicBezTo>
                  <a:cubicBezTo>
                    <a:pt x="5787" y="4104"/>
                    <a:pt x="5787" y="4108"/>
                    <a:pt x="5785" y="4111"/>
                  </a:cubicBezTo>
                  <a:cubicBezTo>
                    <a:pt x="5787" y="4014"/>
                    <a:pt x="5783" y="3741"/>
                    <a:pt x="5780" y="3720"/>
                  </a:cubicBezTo>
                  <a:cubicBezTo>
                    <a:pt x="5742" y="3425"/>
                    <a:pt x="5494" y="2877"/>
                    <a:pt x="5167" y="2817"/>
                  </a:cubicBezTo>
                  <a:cubicBezTo>
                    <a:pt x="5143" y="2813"/>
                    <a:pt x="5120" y="2810"/>
                    <a:pt x="5097" y="2810"/>
                  </a:cubicBezTo>
                  <a:cubicBezTo>
                    <a:pt x="4892" y="2810"/>
                    <a:pt x="4729" y="2981"/>
                    <a:pt x="4711" y="3187"/>
                  </a:cubicBezTo>
                  <a:cubicBezTo>
                    <a:pt x="4693" y="3422"/>
                    <a:pt x="4863" y="3656"/>
                    <a:pt x="5029" y="3804"/>
                  </a:cubicBezTo>
                  <a:cubicBezTo>
                    <a:pt x="5215" y="3971"/>
                    <a:pt x="5735" y="4133"/>
                    <a:pt x="5775" y="4146"/>
                  </a:cubicBezTo>
                  <a:cubicBezTo>
                    <a:pt x="5682" y="4443"/>
                    <a:pt x="5609" y="4745"/>
                    <a:pt x="5557" y="5052"/>
                  </a:cubicBezTo>
                  <a:cubicBezTo>
                    <a:pt x="5525" y="5230"/>
                    <a:pt x="5498" y="5410"/>
                    <a:pt x="5474" y="5592"/>
                  </a:cubicBezTo>
                  <a:cubicBezTo>
                    <a:pt x="5473" y="5507"/>
                    <a:pt x="5471" y="5431"/>
                    <a:pt x="5470" y="5421"/>
                  </a:cubicBezTo>
                  <a:cubicBezTo>
                    <a:pt x="5431" y="5126"/>
                    <a:pt x="5184" y="4578"/>
                    <a:pt x="4856" y="4518"/>
                  </a:cubicBezTo>
                  <a:cubicBezTo>
                    <a:pt x="4832" y="4513"/>
                    <a:pt x="4809" y="4511"/>
                    <a:pt x="4786" y="4511"/>
                  </a:cubicBezTo>
                  <a:cubicBezTo>
                    <a:pt x="4581" y="4511"/>
                    <a:pt x="4418" y="4682"/>
                    <a:pt x="4400" y="4889"/>
                  </a:cubicBezTo>
                  <a:cubicBezTo>
                    <a:pt x="4381" y="5123"/>
                    <a:pt x="4552" y="5358"/>
                    <a:pt x="4717" y="5506"/>
                  </a:cubicBezTo>
                  <a:cubicBezTo>
                    <a:pt x="4885" y="5656"/>
                    <a:pt x="5325" y="5803"/>
                    <a:pt x="5442" y="5839"/>
                  </a:cubicBezTo>
                  <a:cubicBezTo>
                    <a:pt x="5433" y="5910"/>
                    <a:pt x="5423" y="5979"/>
                    <a:pt x="5415" y="6049"/>
                  </a:cubicBezTo>
                  <a:cubicBezTo>
                    <a:pt x="5375" y="6383"/>
                    <a:pt x="5338" y="6717"/>
                    <a:pt x="5289" y="7044"/>
                  </a:cubicBezTo>
                  <a:cubicBezTo>
                    <a:pt x="5273" y="7158"/>
                    <a:pt x="5252" y="7271"/>
                    <a:pt x="5231" y="7383"/>
                  </a:cubicBezTo>
                  <a:cubicBezTo>
                    <a:pt x="5230" y="7309"/>
                    <a:pt x="5229" y="7245"/>
                    <a:pt x="5227" y="7236"/>
                  </a:cubicBezTo>
                  <a:cubicBezTo>
                    <a:pt x="5189" y="6941"/>
                    <a:pt x="4942" y="6393"/>
                    <a:pt x="4614" y="6333"/>
                  </a:cubicBezTo>
                  <a:cubicBezTo>
                    <a:pt x="4591" y="6328"/>
                    <a:pt x="4567" y="6326"/>
                    <a:pt x="4544" y="6326"/>
                  </a:cubicBezTo>
                  <a:cubicBezTo>
                    <a:pt x="4340" y="6326"/>
                    <a:pt x="4176" y="6497"/>
                    <a:pt x="4159" y="6704"/>
                  </a:cubicBezTo>
                  <a:cubicBezTo>
                    <a:pt x="4140" y="6938"/>
                    <a:pt x="4310" y="7173"/>
                    <a:pt x="4476" y="7321"/>
                  </a:cubicBezTo>
                  <a:cubicBezTo>
                    <a:pt x="4637" y="7464"/>
                    <a:pt x="5041" y="7603"/>
                    <a:pt x="5179" y="7648"/>
                  </a:cubicBezTo>
                  <a:cubicBezTo>
                    <a:pt x="5155" y="7763"/>
                    <a:pt x="5131" y="7879"/>
                    <a:pt x="5102" y="7988"/>
                  </a:cubicBezTo>
                  <a:cubicBezTo>
                    <a:pt x="5082" y="8063"/>
                    <a:pt x="5066" y="8137"/>
                    <a:pt x="5041" y="8211"/>
                  </a:cubicBezTo>
                  <a:cubicBezTo>
                    <a:pt x="5015" y="8285"/>
                    <a:pt x="4993" y="8358"/>
                    <a:pt x="4969" y="8430"/>
                  </a:cubicBezTo>
                  <a:cubicBezTo>
                    <a:pt x="4919" y="8567"/>
                    <a:pt x="4869" y="8710"/>
                    <a:pt x="4816" y="8843"/>
                  </a:cubicBezTo>
                  <a:cubicBezTo>
                    <a:pt x="4781" y="8936"/>
                    <a:pt x="4745" y="9024"/>
                    <a:pt x="4709" y="9112"/>
                  </a:cubicBezTo>
                  <a:cubicBezTo>
                    <a:pt x="4728" y="8997"/>
                    <a:pt x="4758" y="8773"/>
                    <a:pt x="4758" y="8754"/>
                  </a:cubicBezTo>
                  <a:cubicBezTo>
                    <a:pt x="4763" y="8556"/>
                    <a:pt x="4693" y="8234"/>
                    <a:pt x="4553" y="8009"/>
                  </a:cubicBezTo>
                  <a:cubicBezTo>
                    <a:pt x="4554" y="7979"/>
                    <a:pt x="4552" y="7950"/>
                    <a:pt x="4548" y="7921"/>
                  </a:cubicBezTo>
                  <a:cubicBezTo>
                    <a:pt x="4516" y="7725"/>
                    <a:pt x="4354" y="7573"/>
                    <a:pt x="4162" y="7573"/>
                  </a:cubicBezTo>
                  <a:cubicBezTo>
                    <a:pt x="4130" y="7573"/>
                    <a:pt x="4098" y="7577"/>
                    <a:pt x="4066" y="7586"/>
                  </a:cubicBezTo>
                  <a:cubicBezTo>
                    <a:pt x="3743" y="7672"/>
                    <a:pt x="3539" y="8238"/>
                    <a:pt x="3523" y="8535"/>
                  </a:cubicBezTo>
                  <a:cubicBezTo>
                    <a:pt x="3522" y="8552"/>
                    <a:pt x="3535" y="8743"/>
                    <a:pt x="3544" y="8864"/>
                  </a:cubicBezTo>
                  <a:cubicBezTo>
                    <a:pt x="3528" y="8794"/>
                    <a:pt x="3512" y="8726"/>
                    <a:pt x="3495" y="8654"/>
                  </a:cubicBezTo>
                  <a:cubicBezTo>
                    <a:pt x="3461" y="8512"/>
                    <a:pt x="3423" y="8371"/>
                    <a:pt x="3383" y="8218"/>
                  </a:cubicBezTo>
                  <a:lnTo>
                    <a:pt x="3317" y="7998"/>
                  </a:lnTo>
                  <a:cubicBezTo>
                    <a:pt x="3295" y="7924"/>
                    <a:pt x="3265" y="7848"/>
                    <a:pt x="3239" y="7772"/>
                  </a:cubicBezTo>
                  <a:cubicBezTo>
                    <a:pt x="3175" y="7598"/>
                    <a:pt x="3102" y="7425"/>
                    <a:pt x="3024" y="7253"/>
                  </a:cubicBezTo>
                  <a:cubicBezTo>
                    <a:pt x="3149" y="7223"/>
                    <a:pt x="3590" y="7110"/>
                    <a:pt x="3767" y="6974"/>
                  </a:cubicBezTo>
                  <a:cubicBezTo>
                    <a:pt x="3944" y="6838"/>
                    <a:pt x="4130" y="6617"/>
                    <a:pt x="4129" y="6382"/>
                  </a:cubicBezTo>
                  <a:cubicBezTo>
                    <a:pt x="4127" y="6165"/>
                    <a:pt x="3964" y="5976"/>
                    <a:pt x="3746" y="5976"/>
                  </a:cubicBezTo>
                  <a:cubicBezTo>
                    <a:pt x="3732" y="5976"/>
                    <a:pt x="3718" y="5977"/>
                    <a:pt x="3704" y="5979"/>
                  </a:cubicBezTo>
                  <a:cubicBezTo>
                    <a:pt x="3372" y="6014"/>
                    <a:pt x="3084" y="6542"/>
                    <a:pt x="3024" y="6833"/>
                  </a:cubicBezTo>
                  <a:cubicBezTo>
                    <a:pt x="3020" y="6851"/>
                    <a:pt x="3001" y="7065"/>
                    <a:pt x="2992" y="7183"/>
                  </a:cubicBezTo>
                  <a:cubicBezTo>
                    <a:pt x="2945" y="7080"/>
                    <a:pt x="2898" y="6976"/>
                    <a:pt x="2847" y="6873"/>
                  </a:cubicBezTo>
                  <a:cubicBezTo>
                    <a:pt x="2699" y="6574"/>
                    <a:pt x="2540" y="6277"/>
                    <a:pt x="2383" y="5980"/>
                  </a:cubicBezTo>
                  <a:cubicBezTo>
                    <a:pt x="2333" y="5889"/>
                    <a:pt x="2286" y="5798"/>
                    <a:pt x="2239" y="5706"/>
                  </a:cubicBezTo>
                  <a:cubicBezTo>
                    <a:pt x="2283" y="5696"/>
                    <a:pt x="2811" y="5574"/>
                    <a:pt x="3010" y="5422"/>
                  </a:cubicBezTo>
                  <a:cubicBezTo>
                    <a:pt x="3186" y="5287"/>
                    <a:pt x="3373" y="5065"/>
                    <a:pt x="3371" y="4830"/>
                  </a:cubicBezTo>
                  <a:cubicBezTo>
                    <a:pt x="3370" y="4613"/>
                    <a:pt x="3206" y="4424"/>
                    <a:pt x="2988" y="4424"/>
                  </a:cubicBezTo>
                  <a:cubicBezTo>
                    <a:pt x="2974" y="4424"/>
                    <a:pt x="2960" y="4425"/>
                    <a:pt x="2945" y="4426"/>
                  </a:cubicBezTo>
                  <a:cubicBezTo>
                    <a:pt x="2614" y="4462"/>
                    <a:pt x="2326" y="4990"/>
                    <a:pt x="2266" y="5282"/>
                  </a:cubicBezTo>
                  <a:cubicBezTo>
                    <a:pt x="2262" y="5303"/>
                    <a:pt x="2234" y="5611"/>
                    <a:pt x="2231" y="5690"/>
                  </a:cubicBezTo>
                  <a:cubicBezTo>
                    <a:pt x="2127" y="5490"/>
                    <a:pt x="2024" y="5288"/>
                    <a:pt x="1931" y="5085"/>
                  </a:cubicBezTo>
                  <a:cubicBezTo>
                    <a:pt x="1804" y="4813"/>
                    <a:pt x="1696" y="4532"/>
                    <a:pt x="1606" y="4245"/>
                  </a:cubicBezTo>
                  <a:cubicBezTo>
                    <a:pt x="1627" y="4241"/>
                    <a:pt x="2178" y="4115"/>
                    <a:pt x="2381" y="3960"/>
                  </a:cubicBezTo>
                  <a:cubicBezTo>
                    <a:pt x="2558" y="3825"/>
                    <a:pt x="2745" y="3603"/>
                    <a:pt x="2743" y="3367"/>
                  </a:cubicBezTo>
                  <a:cubicBezTo>
                    <a:pt x="2741" y="3151"/>
                    <a:pt x="2577" y="2962"/>
                    <a:pt x="2360" y="2962"/>
                  </a:cubicBezTo>
                  <a:cubicBezTo>
                    <a:pt x="2346" y="2962"/>
                    <a:pt x="2331" y="2963"/>
                    <a:pt x="2317" y="2964"/>
                  </a:cubicBezTo>
                  <a:cubicBezTo>
                    <a:pt x="1986" y="3000"/>
                    <a:pt x="1698" y="3528"/>
                    <a:pt x="1638" y="3820"/>
                  </a:cubicBezTo>
                  <a:cubicBezTo>
                    <a:pt x="1634" y="3842"/>
                    <a:pt x="1603" y="4174"/>
                    <a:pt x="1602" y="4234"/>
                  </a:cubicBezTo>
                  <a:cubicBezTo>
                    <a:pt x="1597" y="4218"/>
                    <a:pt x="1590" y="4200"/>
                    <a:pt x="1586" y="4184"/>
                  </a:cubicBezTo>
                  <a:cubicBezTo>
                    <a:pt x="1496" y="3884"/>
                    <a:pt x="1448" y="3582"/>
                    <a:pt x="1417" y="3297"/>
                  </a:cubicBezTo>
                  <a:cubicBezTo>
                    <a:pt x="1398" y="3131"/>
                    <a:pt x="1389" y="2973"/>
                    <a:pt x="1385" y="2817"/>
                  </a:cubicBezTo>
                  <a:cubicBezTo>
                    <a:pt x="1489" y="2805"/>
                    <a:pt x="1969" y="2740"/>
                    <a:pt x="2167" y="2621"/>
                  </a:cubicBezTo>
                  <a:cubicBezTo>
                    <a:pt x="2357" y="2505"/>
                    <a:pt x="2568" y="2305"/>
                    <a:pt x="2591" y="2072"/>
                  </a:cubicBezTo>
                  <a:cubicBezTo>
                    <a:pt x="2615" y="1843"/>
                    <a:pt x="2452" y="1624"/>
                    <a:pt x="2213" y="1624"/>
                  </a:cubicBezTo>
                  <a:cubicBezTo>
                    <a:pt x="1879" y="1624"/>
                    <a:pt x="1535" y="2116"/>
                    <a:pt x="1444" y="2400"/>
                  </a:cubicBezTo>
                  <a:cubicBezTo>
                    <a:pt x="1439" y="2415"/>
                    <a:pt x="1405" y="2578"/>
                    <a:pt x="1383" y="2695"/>
                  </a:cubicBezTo>
                  <a:cubicBezTo>
                    <a:pt x="1382" y="2626"/>
                    <a:pt x="1379" y="2553"/>
                    <a:pt x="1380" y="2487"/>
                  </a:cubicBezTo>
                  <a:cubicBezTo>
                    <a:pt x="1380" y="2234"/>
                    <a:pt x="1396" y="2004"/>
                    <a:pt x="1412" y="1799"/>
                  </a:cubicBezTo>
                  <a:cubicBezTo>
                    <a:pt x="1422" y="1683"/>
                    <a:pt x="1433" y="1578"/>
                    <a:pt x="1444" y="1481"/>
                  </a:cubicBezTo>
                  <a:cubicBezTo>
                    <a:pt x="1540" y="1414"/>
                    <a:pt x="1926" y="1142"/>
                    <a:pt x="2045" y="948"/>
                  </a:cubicBezTo>
                  <a:cubicBezTo>
                    <a:pt x="2160" y="757"/>
                    <a:pt x="2255" y="484"/>
                    <a:pt x="2169" y="265"/>
                  </a:cubicBezTo>
                  <a:cubicBezTo>
                    <a:pt x="2106" y="107"/>
                    <a:pt x="1956" y="0"/>
                    <a:pt x="1796"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4" name="Google Shape;880;p43"/>
            <p:cNvSpPr/>
            <p:nvPr/>
          </p:nvSpPr>
          <p:spPr>
            <a:xfrm>
              <a:off x="1091049" y="2963600"/>
              <a:ext cx="97256" cy="142808"/>
            </a:xfrm>
            <a:custGeom>
              <a:avLst/>
              <a:gdLst/>
              <a:ahLst/>
              <a:cxnLst/>
              <a:rect l="l" t="t" r="r" b="b"/>
              <a:pathLst>
                <a:path w="1012" h="1486" extrusionOk="0">
                  <a:moveTo>
                    <a:pt x="457" y="1"/>
                  </a:moveTo>
                  <a:cubicBezTo>
                    <a:pt x="293" y="1"/>
                    <a:pt x="141" y="112"/>
                    <a:pt x="82" y="275"/>
                  </a:cubicBezTo>
                  <a:cubicBezTo>
                    <a:pt x="1" y="496"/>
                    <a:pt x="103" y="768"/>
                    <a:pt x="224" y="955"/>
                  </a:cubicBezTo>
                  <a:cubicBezTo>
                    <a:pt x="366" y="1174"/>
                    <a:pt x="860" y="1485"/>
                    <a:pt x="861" y="1486"/>
                  </a:cubicBezTo>
                  <a:cubicBezTo>
                    <a:pt x="861" y="1486"/>
                    <a:pt x="861" y="1486"/>
                    <a:pt x="861" y="1486"/>
                  </a:cubicBezTo>
                  <a:cubicBezTo>
                    <a:pt x="867" y="1486"/>
                    <a:pt x="968" y="1097"/>
                    <a:pt x="971" y="1071"/>
                  </a:cubicBezTo>
                  <a:cubicBezTo>
                    <a:pt x="1012" y="777"/>
                    <a:pt x="919" y="183"/>
                    <a:pt x="618" y="38"/>
                  </a:cubicBezTo>
                  <a:cubicBezTo>
                    <a:pt x="565" y="12"/>
                    <a:pt x="511" y="1"/>
                    <a:pt x="457"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5" name="Google Shape;881;p43"/>
            <p:cNvSpPr/>
            <p:nvPr/>
          </p:nvSpPr>
          <p:spPr>
            <a:xfrm>
              <a:off x="755268" y="3791329"/>
              <a:ext cx="384218" cy="341356"/>
            </a:xfrm>
            <a:custGeom>
              <a:avLst/>
              <a:gdLst/>
              <a:ahLst/>
              <a:cxnLst/>
              <a:rect l="l" t="t" r="r" b="b"/>
              <a:pathLst>
                <a:path w="3998" h="3552" extrusionOk="0">
                  <a:moveTo>
                    <a:pt x="1" y="0"/>
                  </a:moveTo>
                  <a:lnTo>
                    <a:pt x="401" y="3552"/>
                  </a:lnTo>
                  <a:lnTo>
                    <a:pt x="3597" y="3552"/>
                  </a:lnTo>
                  <a:lnTo>
                    <a:pt x="399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6" name="Google Shape;882;p43"/>
            <p:cNvSpPr/>
            <p:nvPr/>
          </p:nvSpPr>
          <p:spPr>
            <a:xfrm>
              <a:off x="750848" y="3787197"/>
              <a:ext cx="393059" cy="349621"/>
            </a:xfrm>
            <a:custGeom>
              <a:avLst/>
              <a:gdLst/>
              <a:ahLst/>
              <a:cxnLst/>
              <a:rect l="l" t="t" r="r" b="b"/>
              <a:pathLst>
                <a:path w="4090" h="3638" extrusionOk="0">
                  <a:moveTo>
                    <a:pt x="3995" y="87"/>
                  </a:moveTo>
                  <a:lnTo>
                    <a:pt x="3605" y="3551"/>
                  </a:lnTo>
                  <a:lnTo>
                    <a:pt x="486" y="3551"/>
                  </a:lnTo>
                  <a:lnTo>
                    <a:pt x="96" y="87"/>
                  </a:lnTo>
                  <a:close/>
                  <a:moveTo>
                    <a:pt x="47" y="0"/>
                  </a:moveTo>
                  <a:cubicBezTo>
                    <a:pt x="20" y="0"/>
                    <a:pt x="1" y="23"/>
                    <a:pt x="4" y="48"/>
                  </a:cubicBezTo>
                  <a:lnTo>
                    <a:pt x="403" y="3600"/>
                  </a:lnTo>
                  <a:cubicBezTo>
                    <a:pt x="406" y="3621"/>
                    <a:pt x="424" y="3638"/>
                    <a:pt x="446" y="3638"/>
                  </a:cubicBezTo>
                  <a:lnTo>
                    <a:pt x="3643" y="3638"/>
                  </a:lnTo>
                  <a:cubicBezTo>
                    <a:pt x="3666" y="3638"/>
                    <a:pt x="3684" y="3621"/>
                    <a:pt x="3687" y="3600"/>
                  </a:cubicBezTo>
                  <a:lnTo>
                    <a:pt x="4086" y="48"/>
                  </a:lnTo>
                  <a:cubicBezTo>
                    <a:pt x="4089" y="23"/>
                    <a:pt x="4069" y="0"/>
                    <a:pt x="404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7" name="Google Shape;883;p43"/>
            <p:cNvSpPr/>
            <p:nvPr/>
          </p:nvSpPr>
          <p:spPr>
            <a:xfrm>
              <a:off x="762380" y="3853892"/>
              <a:ext cx="370091" cy="33059"/>
            </a:xfrm>
            <a:custGeom>
              <a:avLst/>
              <a:gdLst/>
              <a:ahLst/>
              <a:cxnLst/>
              <a:rect l="l" t="t" r="r" b="b"/>
              <a:pathLst>
                <a:path w="3851" h="344" extrusionOk="0">
                  <a:moveTo>
                    <a:pt x="0" y="0"/>
                  </a:moveTo>
                  <a:lnTo>
                    <a:pt x="38" y="344"/>
                  </a:lnTo>
                  <a:lnTo>
                    <a:pt x="3812" y="344"/>
                  </a:lnTo>
                  <a:lnTo>
                    <a:pt x="3851"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8" name="Google Shape;884;p43"/>
            <p:cNvSpPr/>
            <p:nvPr/>
          </p:nvSpPr>
          <p:spPr>
            <a:xfrm>
              <a:off x="770549" y="3926641"/>
              <a:ext cx="353657" cy="33155"/>
            </a:xfrm>
            <a:custGeom>
              <a:avLst/>
              <a:gdLst/>
              <a:ahLst/>
              <a:cxnLst/>
              <a:rect l="l" t="t" r="r" b="b"/>
              <a:pathLst>
                <a:path w="3680" h="345" extrusionOk="0">
                  <a:moveTo>
                    <a:pt x="0" y="0"/>
                  </a:moveTo>
                  <a:lnTo>
                    <a:pt x="39" y="344"/>
                  </a:lnTo>
                  <a:lnTo>
                    <a:pt x="3641" y="344"/>
                  </a:lnTo>
                  <a:lnTo>
                    <a:pt x="3680"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99" name="Google Shape;885;p43"/>
            <p:cNvSpPr/>
            <p:nvPr/>
          </p:nvSpPr>
          <p:spPr>
            <a:xfrm>
              <a:off x="3920007" y="2695860"/>
              <a:ext cx="580459" cy="412088"/>
            </a:xfrm>
            <a:custGeom>
              <a:avLst/>
              <a:gdLst/>
              <a:ahLst/>
              <a:cxnLst/>
              <a:rect l="l" t="t" r="r" b="b"/>
              <a:pathLst>
                <a:path w="6040" h="4288" extrusionOk="0">
                  <a:moveTo>
                    <a:pt x="8" y="0"/>
                  </a:moveTo>
                  <a:cubicBezTo>
                    <a:pt x="4" y="0"/>
                    <a:pt x="1" y="3"/>
                    <a:pt x="1" y="6"/>
                  </a:cubicBezTo>
                  <a:lnTo>
                    <a:pt x="1" y="4281"/>
                  </a:lnTo>
                  <a:cubicBezTo>
                    <a:pt x="1" y="4284"/>
                    <a:pt x="4" y="4287"/>
                    <a:pt x="8" y="4287"/>
                  </a:cubicBezTo>
                  <a:lnTo>
                    <a:pt x="6034" y="4287"/>
                  </a:lnTo>
                  <a:cubicBezTo>
                    <a:pt x="6037" y="4287"/>
                    <a:pt x="6040" y="4284"/>
                    <a:pt x="6040" y="4281"/>
                  </a:cubicBezTo>
                  <a:lnTo>
                    <a:pt x="6040" y="6"/>
                  </a:lnTo>
                  <a:cubicBezTo>
                    <a:pt x="6040" y="3"/>
                    <a:pt x="6037" y="0"/>
                    <a:pt x="603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0" name="Google Shape;886;p43"/>
            <p:cNvSpPr/>
            <p:nvPr/>
          </p:nvSpPr>
          <p:spPr>
            <a:xfrm>
              <a:off x="3915970" y="2691727"/>
              <a:ext cx="588724" cy="420448"/>
            </a:xfrm>
            <a:custGeom>
              <a:avLst/>
              <a:gdLst/>
              <a:ahLst/>
              <a:cxnLst/>
              <a:rect l="l" t="t" r="r" b="b"/>
              <a:pathLst>
                <a:path w="6126" h="4375" extrusionOk="0">
                  <a:moveTo>
                    <a:pt x="5640" y="86"/>
                  </a:moveTo>
                  <a:cubicBezTo>
                    <a:pt x="5860" y="86"/>
                    <a:pt x="6038" y="265"/>
                    <a:pt x="6039" y="485"/>
                  </a:cubicBezTo>
                  <a:lnTo>
                    <a:pt x="6039" y="3887"/>
                  </a:lnTo>
                  <a:cubicBezTo>
                    <a:pt x="6038" y="4108"/>
                    <a:pt x="5860" y="4286"/>
                    <a:pt x="5640" y="4287"/>
                  </a:cubicBezTo>
                  <a:lnTo>
                    <a:pt x="486" y="4287"/>
                  </a:lnTo>
                  <a:cubicBezTo>
                    <a:pt x="265" y="4286"/>
                    <a:pt x="87" y="4108"/>
                    <a:pt x="87" y="3887"/>
                  </a:cubicBezTo>
                  <a:lnTo>
                    <a:pt x="87" y="485"/>
                  </a:lnTo>
                  <a:cubicBezTo>
                    <a:pt x="87" y="265"/>
                    <a:pt x="265" y="86"/>
                    <a:pt x="486" y="86"/>
                  </a:cubicBezTo>
                  <a:close/>
                  <a:moveTo>
                    <a:pt x="486" y="0"/>
                  </a:moveTo>
                  <a:cubicBezTo>
                    <a:pt x="218" y="0"/>
                    <a:pt x="0" y="217"/>
                    <a:pt x="0" y="486"/>
                  </a:cubicBezTo>
                  <a:lnTo>
                    <a:pt x="0" y="3888"/>
                  </a:lnTo>
                  <a:cubicBezTo>
                    <a:pt x="0" y="4156"/>
                    <a:pt x="218" y="4373"/>
                    <a:pt x="486" y="4374"/>
                  </a:cubicBezTo>
                  <a:lnTo>
                    <a:pt x="5640" y="4374"/>
                  </a:lnTo>
                  <a:cubicBezTo>
                    <a:pt x="5908" y="4373"/>
                    <a:pt x="6125" y="4156"/>
                    <a:pt x="6126" y="3888"/>
                  </a:cubicBezTo>
                  <a:lnTo>
                    <a:pt x="6126" y="486"/>
                  </a:lnTo>
                  <a:cubicBezTo>
                    <a:pt x="6125" y="217"/>
                    <a:pt x="5908" y="0"/>
                    <a:pt x="564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1" name="Google Shape;887;p43"/>
            <p:cNvSpPr/>
            <p:nvPr/>
          </p:nvSpPr>
          <p:spPr>
            <a:xfrm>
              <a:off x="4120379" y="2765438"/>
              <a:ext cx="226129" cy="261014"/>
            </a:xfrm>
            <a:custGeom>
              <a:avLst/>
              <a:gdLst/>
              <a:ahLst/>
              <a:cxnLst/>
              <a:rect l="l" t="t" r="r" b="b"/>
              <a:pathLst>
                <a:path w="2353" h="2716" extrusionOk="0">
                  <a:moveTo>
                    <a:pt x="0" y="0"/>
                  </a:moveTo>
                  <a:lnTo>
                    <a:pt x="0" y="2716"/>
                  </a:lnTo>
                  <a:lnTo>
                    <a:pt x="2353" y="1358"/>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2" name="Google Shape;888;p43"/>
            <p:cNvSpPr/>
            <p:nvPr/>
          </p:nvSpPr>
          <p:spPr>
            <a:xfrm>
              <a:off x="4116151" y="2761209"/>
              <a:ext cx="235163" cy="269471"/>
            </a:xfrm>
            <a:custGeom>
              <a:avLst/>
              <a:gdLst/>
              <a:ahLst/>
              <a:cxnLst/>
              <a:rect l="l" t="t" r="r" b="b"/>
              <a:pathLst>
                <a:path w="2447" h="2804" extrusionOk="0">
                  <a:moveTo>
                    <a:pt x="87" y="119"/>
                  </a:moveTo>
                  <a:lnTo>
                    <a:pt x="2310" y="1402"/>
                  </a:lnTo>
                  <a:lnTo>
                    <a:pt x="87" y="2685"/>
                  </a:lnTo>
                  <a:lnTo>
                    <a:pt x="87" y="119"/>
                  </a:lnTo>
                  <a:close/>
                  <a:moveTo>
                    <a:pt x="44" y="1"/>
                  </a:moveTo>
                  <a:cubicBezTo>
                    <a:pt x="21" y="1"/>
                    <a:pt x="0" y="19"/>
                    <a:pt x="0" y="44"/>
                  </a:cubicBezTo>
                  <a:lnTo>
                    <a:pt x="0" y="2760"/>
                  </a:lnTo>
                  <a:cubicBezTo>
                    <a:pt x="0" y="2785"/>
                    <a:pt x="20" y="2804"/>
                    <a:pt x="44" y="2804"/>
                  </a:cubicBezTo>
                  <a:cubicBezTo>
                    <a:pt x="51" y="2804"/>
                    <a:pt x="59" y="2802"/>
                    <a:pt x="66" y="2798"/>
                  </a:cubicBezTo>
                  <a:lnTo>
                    <a:pt x="2418" y="1440"/>
                  </a:lnTo>
                  <a:cubicBezTo>
                    <a:pt x="2447" y="1424"/>
                    <a:pt x="2447" y="1382"/>
                    <a:pt x="2418" y="1365"/>
                  </a:cubicBezTo>
                  <a:lnTo>
                    <a:pt x="66" y="7"/>
                  </a:lnTo>
                  <a:cubicBezTo>
                    <a:pt x="59" y="3"/>
                    <a:pt x="51" y="1"/>
                    <a:pt x="4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3" name="Google Shape;889;p43"/>
            <p:cNvSpPr/>
            <p:nvPr/>
          </p:nvSpPr>
          <p:spPr>
            <a:xfrm>
              <a:off x="3630835" y="1960389"/>
              <a:ext cx="511458" cy="339338"/>
            </a:xfrm>
            <a:custGeom>
              <a:avLst/>
              <a:gdLst/>
              <a:ahLst/>
              <a:cxnLst/>
              <a:rect l="l" t="t" r="r" b="b"/>
              <a:pathLst>
                <a:path w="5322" h="3531" extrusionOk="0">
                  <a:moveTo>
                    <a:pt x="1" y="1"/>
                  </a:moveTo>
                  <a:lnTo>
                    <a:pt x="1" y="3531"/>
                  </a:lnTo>
                  <a:lnTo>
                    <a:pt x="5321" y="3531"/>
                  </a:lnTo>
                  <a:lnTo>
                    <a:pt x="5321"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4" name="Google Shape;890;p43"/>
            <p:cNvSpPr/>
            <p:nvPr/>
          </p:nvSpPr>
          <p:spPr>
            <a:xfrm>
              <a:off x="3626607" y="1956161"/>
              <a:ext cx="519818" cy="347795"/>
            </a:xfrm>
            <a:custGeom>
              <a:avLst/>
              <a:gdLst/>
              <a:ahLst/>
              <a:cxnLst/>
              <a:rect l="l" t="t" r="r" b="b"/>
              <a:pathLst>
                <a:path w="5409" h="3619" extrusionOk="0">
                  <a:moveTo>
                    <a:pt x="5321" y="88"/>
                  </a:moveTo>
                  <a:lnTo>
                    <a:pt x="5321" y="3532"/>
                  </a:lnTo>
                  <a:lnTo>
                    <a:pt x="89" y="3532"/>
                  </a:lnTo>
                  <a:lnTo>
                    <a:pt x="89" y="88"/>
                  </a:lnTo>
                  <a:close/>
                  <a:moveTo>
                    <a:pt x="45" y="1"/>
                  </a:moveTo>
                  <a:cubicBezTo>
                    <a:pt x="20" y="1"/>
                    <a:pt x="1" y="20"/>
                    <a:pt x="1" y="45"/>
                  </a:cubicBezTo>
                  <a:lnTo>
                    <a:pt x="1" y="3575"/>
                  </a:lnTo>
                  <a:cubicBezTo>
                    <a:pt x="1" y="3599"/>
                    <a:pt x="20" y="3619"/>
                    <a:pt x="45" y="3619"/>
                  </a:cubicBezTo>
                  <a:lnTo>
                    <a:pt x="5365" y="3619"/>
                  </a:lnTo>
                  <a:cubicBezTo>
                    <a:pt x="5389" y="3619"/>
                    <a:pt x="5408" y="3599"/>
                    <a:pt x="5408" y="3576"/>
                  </a:cubicBezTo>
                  <a:lnTo>
                    <a:pt x="5408" y="45"/>
                  </a:lnTo>
                  <a:cubicBezTo>
                    <a:pt x="5408" y="20"/>
                    <a:pt x="5389" y="1"/>
                    <a:pt x="536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5" name="Google Shape;891;p43"/>
            <p:cNvSpPr/>
            <p:nvPr/>
          </p:nvSpPr>
          <p:spPr>
            <a:xfrm>
              <a:off x="3664952" y="1743006"/>
              <a:ext cx="679156" cy="534042"/>
            </a:xfrm>
            <a:custGeom>
              <a:avLst/>
              <a:gdLst/>
              <a:ahLst/>
              <a:cxnLst/>
              <a:rect l="l" t="t" r="r" b="b"/>
              <a:pathLst>
                <a:path w="7067" h="5557" extrusionOk="0">
                  <a:moveTo>
                    <a:pt x="1" y="0"/>
                  </a:moveTo>
                  <a:lnTo>
                    <a:pt x="1" y="5556"/>
                  </a:lnTo>
                  <a:lnTo>
                    <a:pt x="7067" y="5556"/>
                  </a:lnTo>
                  <a:lnTo>
                    <a:pt x="706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6" name="Google Shape;892;p43"/>
            <p:cNvSpPr/>
            <p:nvPr/>
          </p:nvSpPr>
          <p:spPr>
            <a:xfrm>
              <a:off x="3660819" y="1738874"/>
              <a:ext cx="687421" cy="542306"/>
            </a:xfrm>
            <a:custGeom>
              <a:avLst/>
              <a:gdLst/>
              <a:ahLst/>
              <a:cxnLst/>
              <a:rect l="l" t="t" r="r" b="b"/>
              <a:pathLst>
                <a:path w="7153" h="5643" extrusionOk="0">
                  <a:moveTo>
                    <a:pt x="7067" y="87"/>
                  </a:moveTo>
                  <a:lnTo>
                    <a:pt x="7067" y="5556"/>
                  </a:lnTo>
                  <a:lnTo>
                    <a:pt x="88" y="5556"/>
                  </a:lnTo>
                  <a:lnTo>
                    <a:pt x="88" y="87"/>
                  </a:lnTo>
                  <a:close/>
                  <a:moveTo>
                    <a:pt x="44" y="0"/>
                  </a:moveTo>
                  <a:cubicBezTo>
                    <a:pt x="20" y="0"/>
                    <a:pt x="1" y="20"/>
                    <a:pt x="1" y="43"/>
                  </a:cubicBezTo>
                  <a:lnTo>
                    <a:pt x="1" y="5599"/>
                  </a:lnTo>
                  <a:cubicBezTo>
                    <a:pt x="1" y="5623"/>
                    <a:pt x="20" y="5642"/>
                    <a:pt x="44" y="5642"/>
                  </a:cubicBezTo>
                  <a:lnTo>
                    <a:pt x="7110" y="5642"/>
                  </a:lnTo>
                  <a:cubicBezTo>
                    <a:pt x="7134" y="5642"/>
                    <a:pt x="7153" y="5623"/>
                    <a:pt x="7153" y="5599"/>
                  </a:cubicBezTo>
                  <a:lnTo>
                    <a:pt x="7153" y="43"/>
                  </a:lnTo>
                  <a:cubicBezTo>
                    <a:pt x="7153" y="20"/>
                    <a:pt x="7134" y="0"/>
                    <a:pt x="711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7" name="Google Shape;893;p43"/>
            <p:cNvSpPr/>
            <p:nvPr/>
          </p:nvSpPr>
          <p:spPr>
            <a:xfrm>
              <a:off x="3761342" y="1664491"/>
              <a:ext cx="55643" cy="145499"/>
            </a:xfrm>
            <a:custGeom>
              <a:avLst/>
              <a:gdLst/>
              <a:ahLst/>
              <a:cxnLst/>
              <a:rect l="l" t="t" r="r" b="b"/>
              <a:pathLst>
                <a:path w="579" h="1514" extrusionOk="0">
                  <a:moveTo>
                    <a:pt x="1" y="1"/>
                  </a:moveTo>
                  <a:lnTo>
                    <a:pt x="1" y="1513"/>
                  </a:lnTo>
                  <a:lnTo>
                    <a:pt x="579" y="1513"/>
                  </a:lnTo>
                  <a:lnTo>
                    <a:pt x="579"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8" name="Google Shape;894;p43"/>
            <p:cNvSpPr/>
            <p:nvPr/>
          </p:nvSpPr>
          <p:spPr>
            <a:xfrm>
              <a:off x="3757114" y="1660358"/>
              <a:ext cx="64004" cy="153860"/>
            </a:xfrm>
            <a:custGeom>
              <a:avLst/>
              <a:gdLst/>
              <a:ahLst/>
              <a:cxnLst/>
              <a:rect l="l" t="t" r="r" b="b"/>
              <a:pathLst>
                <a:path w="666" h="1601" extrusionOk="0">
                  <a:moveTo>
                    <a:pt x="580" y="88"/>
                  </a:moveTo>
                  <a:lnTo>
                    <a:pt x="580" y="1513"/>
                  </a:lnTo>
                  <a:lnTo>
                    <a:pt x="88" y="1513"/>
                  </a:lnTo>
                  <a:lnTo>
                    <a:pt x="89" y="88"/>
                  </a:lnTo>
                  <a:close/>
                  <a:moveTo>
                    <a:pt x="45" y="1"/>
                  </a:moveTo>
                  <a:cubicBezTo>
                    <a:pt x="20" y="1"/>
                    <a:pt x="1" y="20"/>
                    <a:pt x="1" y="44"/>
                  </a:cubicBezTo>
                  <a:lnTo>
                    <a:pt x="1" y="1556"/>
                  </a:lnTo>
                  <a:cubicBezTo>
                    <a:pt x="1" y="1581"/>
                    <a:pt x="20" y="1600"/>
                    <a:pt x="45" y="1600"/>
                  </a:cubicBezTo>
                  <a:lnTo>
                    <a:pt x="623" y="1600"/>
                  </a:lnTo>
                  <a:cubicBezTo>
                    <a:pt x="646" y="1600"/>
                    <a:pt x="666" y="1581"/>
                    <a:pt x="666" y="1556"/>
                  </a:cubicBezTo>
                  <a:lnTo>
                    <a:pt x="666" y="44"/>
                  </a:lnTo>
                  <a:cubicBezTo>
                    <a:pt x="666" y="20"/>
                    <a:pt x="646" y="1"/>
                    <a:pt x="62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09" name="Google Shape;895;p43"/>
            <p:cNvSpPr/>
            <p:nvPr/>
          </p:nvSpPr>
          <p:spPr>
            <a:xfrm>
              <a:off x="3982089" y="1664491"/>
              <a:ext cx="55643" cy="145499"/>
            </a:xfrm>
            <a:custGeom>
              <a:avLst/>
              <a:gdLst/>
              <a:ahLst/>
              <a:cxnLst/>
              <a:rect l="l" t="t" r="r" b="b"/>
              <a:pathLst>
                <a:path w="579" h="1514" extrusionOk="0">
                  <a:moveTo>
                    <a:pt x="1" y="1"/>
                  </a:moveTo>
                  <a:lnTo>
                    <a:pt x="1" y="1513"/>
                  </a:lnTo>
                  <a:lnTo>
                    <a:pt x="579" y="1513"/>
                  </a:lnTo>
                  <a:lnTo>
                    <a:pt x="579"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0" name="Google Shape;896;p43"/>
            <p:cNvSpPr/>
            <p:nvPr/>
          </p:nvSpPr>
          <p:spPr>
            <a:xfrm>
              <a:off x="3977860" y="1660358"/>
              <a:ext cx="64100" cy="153860"/>
            </a:xfrm>
            <a:custGeom>
              <a:avLst/>
              <a:gdLst/>
              <a:ahLst/>
              <a:cxnLst/>
              <a:rect l="l" t="t" r="r" b="b"/>
              <a:pathLst>
                <a:path w="667" h="1601" extrusionOk="0">
                  <a:moveTo>
                    <a:pt x="580" y="88"/>
                  </a:moveTo>
                  <a:lnTo>
                    <a:pt x="580" y="1513"/>
                  </a:lnTo>
                  <a:lnTo>
                    <a:pt x="88" y="1513"/>
                  </a:lnTo>
                  <a:lnTo>
                    <a:pt x="88" y="88"/>
                  </a:lnTo>
                  <a:close/>
                  <a:moveTo>
                    <a:pt x="45" y="1"/>
                  </a:moveTo>
                  <a:cubicBezTo>
                    <a:pt x="20" y="1"/>
                    <a:pt x="1" y="20"/>
                    <a:pt x="1" y="44"/>
                  </a:cubicBezTo>
                  <a:lnTo>
                    <a:pt x="1" y="1556"/>
                  </a:lnTo>
                  <a:cubicBezTo>
                    <a:pt x="1" y="1581"/>
                    <a:pt x="20" y="1600"/>
                    <a:pt x="45" y="1600"/>
                  </a:cubicBezTo>
                  <a:lnTo>
                    <a:pt x="623" y="1600"/>
                  </a:lnTo>
                  <a:cubicBezTo>
                    <a:pt x="647" y="1600"/>
                    <a:pt x="667" y="1581"/>
                    <a:pt x="667" y="1556"/>
                  </a:cubicBezTo>
                  <a:lnTo>
                    <a:pt x="667" y="44"/>
                  </a:lnTo>
                  <a:cubicBezTo>
                    <a:pt x="667" y="20"/>
                    <a:pt x="647" y="1"/>
                    <a:pt x="62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1" name="Google Shape;897;p43"/>
            <p:cNvSpPr/>
            <p:nvPr/>
          </p:nvSpPr>
          <p:spPr>
            <a:xfrm>
              <a:off x="4202835" y="1664491"/>
              <a:ext cx="55643" cy="145499"/>
            </a:xfrm>
            <a:custGeom>
              <a:avLst/>
              <a:gdLst/>
              <a:ahLst/>
              <a:cxnLst/>
              <a:rect l="l" t="t" r="r" b="b"/>
              <a:pathLst>
                <a:path w="579" h="1514" extrusionOk="0">
                  <a:moveTo>
                    <a:pt x="1" y="1"/>
                  </a:moveTo>
                  <a:lnTo>
                    <a:pt x="1" y="1513"/>
                  </a:lnTo>
                  <a:lnTo>
                    <a:pt x="579" y="1513"/>
                  </a:lnTo>
                  <a:lnTo>
                    <a:pt x="579"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2" name="Google Shape;898;p43"/>
            <p:cNvSpPr/>
            <p:nvPr/>
          </p:nvSpPr>
          <p:spPr>
            <a:xfrm>
              <a:off x="4198703" y="1660358"/>
              <a:ext cx="64004" cy="153860"/>
            </a:xfrm>
            <a:custGeom>
              <a:avLst/>
              <a:gdLst/>
              <a:ahLst/>
              <a:cxnLst/>
              <a:rect l="l" t="t" r="r" b="b"/>
              <a:pathLst>
                <a:path w="666" h="1601" extrusionOk="0">
                  <a:moveTo>
                    <a:pt x="579" y="88"/>
                  </a:moveTo>
                  <a:lnTo>
                    <a:pt x="579" y="1513"/>
                  </a:lnTo>
                  <a:lnTo>
                    <a:pt x="87" y="1513"/>
                  </a:lnTo>
                  <a:lnTo>
                    <a:pt x="87" y="88"/>
                  </a:lnTo>
                  <a:close/>
                  <a:moveTo>
                    <a:pt x="44" y="1"/>
                  </a:moveTo>
                  <a:cubicBezTo>
                    <a:pt x="20" y="1"/>
                    <a:pt x="1" y="20"/>
                    <a:pt x="1" y="44"/>
                  </a:cubicBezTo>
                  <a:lnTo>
                    <a:pt x="1" y="1556"/>
                  </a:lnTo>
                  <a:cubicBezTo>
                    <a:pt x="1" y="1581"/>
                    <a:pt x="20" y="1600"/>
                    <a:pt x="44" y="1600"/>
                  </a:cubicBezTo>
                  <a:lnTo>
                    <a:pt x="622" y="1600"/>
                  </a:lnTo>
                  <a:cubicBezTo>
                    <a:pt x="646" y="1600"/>
                    <a:pt x="666" y="1581"/>
                    <a:pt x="666" y="1556"/>
                  </a:cubicBezTo>
                  <a:lnTo>
                    <a:pt x="666" y="44"/>
                  </a:lnTo>
                  <a:cubicBezTo>
                    <a:pt x="666" y="20"/>
                    <a:pt x="646" y="1"/>
                    <a:pt x="62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3" name="Google Shape;899;p43"/>
            <p:cNvSpPr/>
            <p:nvPr/>
          </p:nvSpPr>
          <p:spPr>
            <a:xfrm>
              <a:off x="3717954"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4" name="Google Shape;900;p43"/>
            <p:cNvSpPr/>
            <p:nvPr/>
          </p:nvSpPr>
          <p:spPr>
            <a:xfrm>
              <a:off x="3713772" y="1927234"/>
              <a:ext cx="76305" cy="76401"/>
            </a:xfrm>
            <a:custGeom>
              <a:avLst/>
              <a:gdLst/>
              <a:ahLst/>
              <a:cxnLst/>
              <a:rect l="l" t="t" r="r" b="b"/>
              <a:pathLst>
                <a:path w="794" h="795" extrusionOk="0">
                  <a:moveTo>
                    <a:pt x="706" y="88"/>
                  </a:moveTo>
                  <a:lnTo>
                    <a:pt x="706" y="708"/>
                  </a:lnTo>
                  <a:lnTo>
                    <a:pt x="87" y="708"/>
                  </a:lnTo>
                  <a:lnTo>
                    <a:pt x="87" y="88"/>
                  </a:lnTo>
                  <a:close/>
                  <a:moveTo>
                    <a:pt x="43" y="1"/>
                  </a:moveTo>
                  <a:cubicBezTo>
                    <a:pt x="20" y="1"/>
                    <a:pt x="0" y="20"/>
                    <a:pt x="0" y="44"/>
                  </a:cubicBezTo>
                  <a:lnTo>
                    <a:pt x="0" y="751"/>
                  </a:lnTo>
                  <a:cubicBezTo>
                    <a:pt x="0" y="775"/>
                    <a:pt x="20" y="795"/>
                    <a:pt x="43" y="795"/>
                  </a:cubicBezTo>
                  <a:lnTo>
                    <a:pt x="750" y="795"/>
                  </a:lnTo>
                  <a:cubicBezTo>
                    <a:pt x="774" y="795"/>
                    <a:pt x="793" y="775"/>
                    <a:pt x="793" y="751"/>
                  </a:cubicBezTo>
                  <a:lnTo>
                    <a:pt x="793" y="44"/>
                  </a:lnTo>
                  <a:cubicBezTo>
                    <a:pt x="793" y="20"/>
                    <a:pt x="774" y="1"/>
                    <a:pt x="75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5" name="Google Shape;901;p43"/>
            <p:cNvSpPr/>
            <p:nvPr/>
          </p:nvSpPr>
          <p:spPr>
            <a:xfrm>
              <a:off x="3821264" y="193136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6" name="Google Shape;902;p43"/>
            <p:cNvSpPr/>
            <p:nvPr/>
          </p:nvSpPr>
          <p:spPr>
            <a:xfrm>
              <a:off x="3817081" y="1927234"/>
              <a:ext cx="76305" cy="76401"/>
            </a:xfrm>
            <a:custGeom>
              <a:avLst/>
              <a:gdLst/>
              <a:ahLst/>
              <a:cxnLst/>
              <a:rect l="l" t="t" r="r" b="b"/>
              <a:pathLst>
                <a:path w="794" h="795" extrusionOk="0">
                  <a:moveTo>
                    <a:pt x="707" y="88"/>
                  </a:moveTo>
                  <a:lnTo>
                    <a:pt x="707" y="708"/>
                  </a:lnTo>
                  <a:lnTo>
                    <a:pt x="88" y="708"/>
                  </a:lnTo>
                  <a:lnTo>
                    <a:pt x="88" y="88"/>
                  </a:lnTo>
                  <a:close/>
                  <a:moveTo>
                    <a:pt x="44" y="1"/>
                  </a:moveTo>
                  <a:cubicBezTo>
                    <a:pt x="20" y="1"/>
                    <a:pt x="1" y="20"/>
                    <a:pt x="1" y="44"/>
                  </a:cubicBezTo>
                  <a:lnTo>
                    <a:pt x="1" y="751"/>
                  </a:lnTo>
                  <a:cubicBezTo>
                    <a:pt x="1" y="775"/>
                    <a:pt x="20" y="795"/>
                    <a:pt x="44" y="795"/>
                  </a:cubicBezTo>
                  <a:lnTo>
                    <a:pt x="751" y="795"/>
                  </a:lnTo>
                  <a:cubicBezTo>
                    <a:pt x="774" y="795"/>
                    <a:pt x="794" y="775"/>
                    <a:pt x="794" y="751"/>
                  </a:cubicBezTo>
                  <a:lnTo>
                    <a:pt x="794" y="44"/>
                  </a:lnTo>
                  <a:cubicBezTo>
                    <a:pt x="794" y="20"/>
                    <a:pt x="774" y="1"/>
                    <a:pt x="75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7" name="Google Shape;903;p43"/>
            <p:cNvSpPr/>
            <p:nvPr/>
          </p:nvSpPr>
          <p:spPr>
            <a:xfrm>
              <a:off x="3924620"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8" name="Google Shape;904;p43"/>
            <p:cNvSpPr/>
            <p:nvPr/>
          </p:nvSpPr>
          <p:spPr>
            <a:xfrm>
              <a:off x="3920537" y="1927234"/>
              <a:ext cx="76305" cy="76401"/>
            </a:xfrm>
            <a:custGeom>
              <a:avLst/>
              <a:gdLst/>
              <a:ahLst/>
              <a:cxnLst/>
              <a:rect l="l" t="t" r="r" b="b"/>
              <a:pathLst>
                <a:path w="794" h="795" extrusionOk="0">
                  <a:moveTo>
                    <a:pt x="706" y="88"/>
                  </a:moveTo>
                  <a:lnTo>
                    <a:pt x="706" y="708"/>
                  </a:lnTo>
                  <a:lnTo>
                    <a:pt x="87" y="708"/>
                  </a:lnTo>
                  <a:lnTo>
                    <a:pt x="87" y="88"/>
                  </a:lnTo>
                  <a:close/>
                  <a:moveTo>
                    <a:pt x="43" y="1"/>
                  </a:moveTo>
                  <a:cubicBezTo>
                    <a:pt x="20" y="1"/>
                    <a:pt x="0" y="20"/>
                    <a:pt x="0" y="44"/>
                  </a:cubicBezTo>
                  <a:lnTo>
                    <a:pt x="0" y="751"/>
                  </a:lnTo>
                  <a:cubicBezTo>
                    <a:pt x="0" y="775"/>
                    <a:pt x="20" y="795"/>
                    <a:pt x="43" y="795"/>
                  </a:cubicBezTo>
                  <a:lnTo>
                    <a:pt x="750" y="795"/>
                  </a:lnTo>
                  <a:cubicBezTo>
                    <a:pt x="774" y="795"/>
                    <a:pt x="793" y="775"/>
                    <a:pt x="793" y="751"/>
                  </a:cubicBezTo>
                  <a:lnTo>
                    <a:pt x="793" y="44"/>
                  </a:lnTo>
                  <a:cubicBezTo>
                    <a:pt x="793" y="20"/>
                    <a:pt x="774" y="1"/>
                    <a:pt x="75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19" name="Google Shape;905;p43"/>
            <p:cNvSpPr/>
            <p:nvPr/>
          </p:nvSpPr>
          <p:spPr>
            <a:xfrm>
              <a:off x="4027979"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0" name="Google Shape;906;p43"/>
            <p:cNvSpPr/>
            <p:nvPr/>
          </p:nvSpPr>
          <p:spPr>
            <a:xfrm>
              <a:off x="4023797" y="1927234"/>
              <a:ext cx="76305" cy="76401"/>
            </a:xfrm>
            <a:custGeom>
              <a:avLst/>
              <a:gdLst/>
              <a:ahLst/>
              <a:cxnLst/>
              <a:rect l="l" t="t" r="r" b="b"/>
              <a:pathLst>
                <a:path w="794" h="795" extrusionOk="0">
                  <a:moveTo>
                    <a:pt x="706" y="88"/>
                  </a:moveTo>
                  <a:lnTo>
                    <a:pt x="706" y="708"/>
                  </a:lnTo>
                  <a:lnTo>
                    <a:pt x="87" y="708"/>
                  </a:lnTo>
                  <a:lnTo>
                    <a:pt x="87" y="88"/>
                  </a:lnTo>
                  <a:close/>
                  <a:moveTo>
                    <a:pt x="43" y="1"/>
                  </a:moveTo>
                  <a:cubicBezTo>
                    <a:pt x="20" y="1"/>
                    <a:pt x="0" y="20"/>
                    <a:pt x="0" y="44"/>
                  </a:cubicBezTo>
                  <a:lnTo>
                    <a:pt x="0" y="751"/>
                  </a:lnTo>
                  <a:cubicBezTo>
                    <a:pt x="0" y="775"/>
                    <a:pt x="20" y="795"/>
                    <a:pt x="43" y="795"/>
                  </a:cubicBezTo>
                  <a:lnTo>
                    <a:pt x="750" y="795"/>
                  </a:lnTo>
                  <a:cubicBezTo>
                    <a:pt x="774" y="795"/>
                    <a:pt x="793" y="775"/>
                    <a:pt x="793" y="751"/>
                  </a:cubicBezTo>
                  <a:lnTo>
                    <a:pt x="793" y="44"/>
                  </a:lnTo>
                  <a:cubicBezTo>
                    <a:pt x="793" y="20"/>
                    <a:pt x="774" y="1"/>
                    <a:pt x="75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1" name="Google Shape;907;p43"/>
            <p:cNvSpPr/>
            <p:nvPr/>
          </p:nvSpPr>
          <p:spPr>
            <a:xfrm>
              <a:off x="4131289" y="193136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2" name="Google Shape;908;p43"/>
            <p:cNvSpPr/>
            <p:nvPr/>
          </p:nvSpPr>
          <p:spPr>
            <a:xfrm>
              <a:off x="4127011" y="1927234"/>
              <a:ext cx="76401" cy="76401"/>
            </a:xfrm>
            <a:custGeom>
              <a:avLst/>
              <a:gdLst/>
              <a:ahLst/>
              <a:cxnLst/>
              <a:rect l="l" t="t" r="r" b="b"/>
              <a:pathLst>
                <a:path w="795" h="795" extrusionOk="0">
                  <a:moveTo>
                    <a:pt x="708" y="88"/>
                  </a:moveTo>
                  <a:lnTo>
                    <a:pt x="708" y="708"/>
                  </a:lnTo>
                  <a:lnTo>
                    <a:pt x="88" y="708"/>
                  </a:lnTo>
                  <a:lnTo>
                    <a:pt x="88" y="88"/>
                  </a:lnTo>
                  <a:close/>
                  <a:moveTo>
                    <a:pt x="45" y="1"/>
                  </a:moveTo>
                  <a:cubicBezTo>
                    <a:pt x="20" y="1"/>
                    <a:pt x="1" y="20"/>
                    <a:pt x="1" y="44"/>
                  </a:cubicBezTo>
                  <a:lnTo>
                    <a:pt x="1" y="751"/>
                  </a:lnTo>
                  <a:cubicBezTo>
                    <a:pt x="1" y="775"/>
                    <a:pt x="20" y="795"/>
                    <a:pt x="45" y="795"/>
                  </a:cubicBezTo>
                  <a:lnTo>
                    <a:pt x="752" y="795"/>
                  </a:lnTo>
                  <a:cubicBezTo>
                    <a:pt x="775" y="795"/>
                    <a:pt x="795" y="775"/>
                    <a:pt x="795" y="751"/>
                  </a:cubicBezTo>
                  <a:lnTo>
                    <a:pt x="795" y="44"/>
                  </a:lnTo>
                  <a:cubicBezTo>
                    <a:pt x="795" y="20"/>
                    <a:pt x="775" y="1"/>
                    <a:pt x="75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3" name="Google Shape;909;p43"/>
            <p:cNvSpPr/>
            <p:nvPr/>
          </p:nvSpPr>
          <p:spPr>
            <a:xfrm>
              <a:off x="4234645" y="1931367"/>
              <a:ext cx="68041" cy="68041"/>
            </a:xfrm>
            <a:custGeom>
              <a:avLst/>
              <a:gdLst/>
              <a:ahLst/>
              <a:cxnLst/>
              <a:rect l="l" t="t" r="r" b="b"/>
              <a:pathLst>
                <a:path w="708" h="708" extrusionOk="0">
                  <a:moveTo>
                    <a:pt x="0" y="1"/>
                  </a:moveTo>
                  <a:lnTo>
                    <a:pt x="0" y="708"/>
                  </a:lnTo>
                  <a:lnTo>
                    <a:pt x="707" y="708"/>
                  </a:lnTo>
                  <a:lnTo>
                    <a:pt x="707" y="1"/>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4" name="Google Shape;910;p43"/>
            <p:cNvSpPr/>
            <p:nvPr/>
          </p:nvSpPr>
          <p:spPr>
            <a:xfrm>
              <a:off x="3717904"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5" name="Google Shape;911;p43"/>
            <p:cNvSpPr/>
            <p:nvPr/>
          </p:nvSpPr>
          <p:spPr>
            <a:xfrm>
              <a:off x="3713772" y="2027373"/>
              <a:ext cx="76305" cy="76305"/>
            </a:xfrm>
            <a:custGeom>
              <a:avLst/>
              <a:gdLst/>
              <a:ahLst/>
              <a:cxnLst/>
              <a:rect l="l" t="t" r="r" b="b"/>
              <a:pathLst>
                <a:path w="794" h="794" extrusionOk="0">
                  <a:moveTo>
                    <a:pt x="706" y="87"/>
                  </a:moveTo>
                  <a:lnTo>
                    <a:pt x="706" y="706"/>
                  </a:lnTo>
                  <a:lnTo>
                    <a:pt x="87" y="706"/>
                  </a:lnTo>
                  <a:lnTo>
                    <a:pt x="87" y="87"/>
                  </a:lnTo>
                  <a:close/>
                  <a:moveTo>
                    <a:pt x="43" y="0"/>
                  </a:moveTo>
                  <a:cubicBezTo>
                    <a:pt x="20" y="0"/>
                    <a:pt x="0" y="20"/>
                    <a:pt x="0" y="43"/>
                  </a:cubicBezTo>
                  <a:lnTo>
                    <a:pt x="0" y="750"/>
                  </a:lnTo>
                  <a:cubicBezTo>
                    <a:pt x="0" y="774"/>
                    <a:pt x="20" y="793"/>
                    <a:pt x="43" y="793"/>
                  </a:cubicBezTo>
                  <a:lnTo>
                    <a:pt x="750" y="793"/>
                  </a:lnTo>
                  <a:cubicBezTo>
                    <a:pt x="774" y="793"/>
                    <a:pt x="793" y="774"/>
                    <a:pt x="793" y="750"/>
                  </a:cubicBezTo>
                  <a:lnTo>
                    <a:pt x="793" y="43"/>
                  </a:lnTo>
                  <a:cubicBezTo>
                    <a:pt x="793" y="20"/>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6" name="Google Shape;912;p43"/>
            <p:cNvSpPr/>
            <p:nvPr/>
          </p:nvSpPr>
          <p:spPr>
            <a:xfrm>
              <a:off x="3821214" y="2031505"/>
              <a:ext cx="68041" cy="68041"/>
            </a:xfrm>
            <a:custGeom>
              <a:avLst/>
              <a:gdLst/>
              <a:ahLst/>
              <a:cxnLst/>
              <a:rect l="l" t="t" r="r" b="b"/>
              <a:pathLst>
                <a:path w="708" h="708" extrusionOk="0">
                  <a:moveTo>
                    <a:pt x="1" y="0"/>
                  </a:moveTo>
                  <a:lnTo>
                    <a:pt x="1" y="707"/>
                  </a:lnTo>
                  <a:lnTo>
                    <a:pt x="708" y="707"/>
                  </a:lnTo>
                  <a:lnTo>
                    <a:pt x="708"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7" name="Google Shape;913;p43"/>
            <p:cNvSpPr/>
            <p:nvPr/>
          </p:nvSpPr>
          <p:spPr>
            <a:xfrm>
              <a:off x="3817081" y="2027373"/>
              <a:ext cx="76305" cy="76305"/>
            </a:xfrm>
            <a:custGeom>
              <a:avLst/>
              <a:gdLst/>
              <a:ahLst/>
              <a:cxnLst/>
              <a:rect l="l" t="t" r="r" b="b"/>
              <a:pathLst>
                <a:path w="794" h="794" extrusionOk="0">
                  <a:moveTo>
                    <a:pt x="707" y="87"/>
                  </a:moveTo>
                  <a:lnTo>
                    <a:pt x="707" y="706"/>
                  </a:lnTo>
                  <a:lnTo>
                    <a:pt x="88" y="706"/>
                  </a:lnTo>
                  <a:lnTo>
                    <a:pt x="88" y="87"/>
                  </a:lnTo>
                  <a:close/>
                  <a:moveTo>
                    <a:pt x="44" y="0"/>
                  </a:moveTo>
                  <a:cubicBezTo>
                    <a:pt x="20" y="0"/>
                    <a:pt x="1" y="20"/>
                    <a:pt x="1" y="43"/>
                  </a:cubicBezTo>
                  <a:lnTo>
                    <a:pt x="1" y="750"/>
                  </a:lnTo>
                  <a:cubicBezTo>
                    <a:pt x="1" y="774"/>
                    <a:pt x="20" y="793"/>
                    <a:pt x="44" y="793"/>
                  </a:cubicBezTo>
                  <a:lnTo>
                    <a:pt x="751" y="793"/>
                  </a:lnTo>
                  <a:cubicBezTo>
                    <a:pt x="774" y="793"/>
                    <a:pt x="794" y="774"/>
                    <a:pt x="794" y="750"/>
                  </a:cubicBezTo>
                  <a:lnTo>
                    <a:pt x="794" y="43"/>
                  </a:lnTo>
                  <a:cubicBezTo>
                    <a:pt x="794" y="20"/>
                    <a:pt x="774" y="0"/>
                    <a:pt x="75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8" name="Google Shape;914;p43"/>
            <p:cNvSpPr/>
            <p:nvPr/>
          </p:nvSpPr>
          <p:spPr>
            <a:xfrm>
              <a:off x="3924620"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9" name="Google Shape;915;p43"/>
            <p:cNvSpPr/>
            <p:nvPr/>
          </p:nvSpPr>
          <p:spPr>
            <a:xfrm>
              <a:off x="3920487" y="2027373"/>
              <a:ext cx="76305" cy="76305"/>
            </a:xfrm>
            <a:custGeom>
              <a:avLst/>
              <a:gdLst/>
              <a:ahLst/>
              <a:cxnLst/>
              <a:rect l="l" t="t" r="r" b="b"/>
              <a:pathLst>
                <a:path w="794" h="794" extrusionOk="0">
                  <a:moveTo>
                    <a:pt x="706" y="87"/>
                  </a:moveTo>
                  <a:lnTo>
                    <a:pt x="706" y="706"/>
                  </a:lnTo>
                  <a:lnTo>
                    <a:pt x="87" y="706"/>
                  </a:lnTo>
                  <a:lnTo>
                    <a:pt x="87" y="87"/>
                  </a:lnTo>
                  <a:close/>
                  <a:moveTo>
                    <a:pt x="43" y="0"/>
                  </a:moveTo>
                  <a:cubicBezTo>
                    <a:pt x="20" y="0"/>
                    <a:pt x="0" y="20"/>
                    <a:pt x="0" y="43"/>
                  </a:cubicBezTo>
                  <a:lnTo>
                    <a:pt x="0" y="750"/>
                  </a:lnTo>
                  <a:cubicBezTo>
                    <a:pt x="0" y="774"/>
                    <a:pt x="20" y="793"/>
                    <a:pt x="43" y="793"/>
                  </a:cubicBezTo>
                  <a:lnTo>
                    <a:pt x="750" y="793"/>
                  </a:lnTo>
                  <a:cubicBezTo>
                    <a:pt x="774" y="793"/>
                    <a:pt x="793" y="774"/>
                    <a:pt x="793" y="750"/>
                  </a:cubicBezTo>
                  <a:lnTo>
                    <a:pt x="793" y="43"/>
                  </a:lnTo>
                  <a:cubicBezTo>
                    <a:pt x="793" y="20"/>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0" name="Google Shape;916;p43"/>
            <p:cNvSpPr/>
            <p:nvPr/>
          </p:nvSpPr>
          <p:spPr>
            <a:xfrm>
              <a:off x="4027929"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1" name="Google Shape;917;p43"/>
            <p:cNvSpPr/>
            <p:nvPr/>
          </p:nvSpPr>
          <p:spPr>
            <a:xfrm>
              <a:off x="4131239" y="2031505"/>
              <a:ext cx="68041" cy="68041"/>
            </a:xfrm>
            <a:custGeom>
              <a:avLst/>
              <a:gdLst/>
              <a:ahLst/>
              <a:cxnLst/>
              <a:rect l="l" t="t" r="r" b="b"/>
              <a:pathLst>
                <a:path w="708" h="708" extrusionOk="0">
                  <a:moveTo>
                    <a:pt x="1" y="0"/>
                  </a:moveTo>
                  <a:lnTo>
                    <a:pt x="1" y="707"/>
                  </a:lnTo>
                  <a:lnTo>
                    <a:pt x="708" y="707"/>
                  </a:lnTo>
                  <a:lnTo>
                    <a:pt x="708"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2" name="Google Shape;918;p43"/>
            <p:cNvSpPr/>
            <p:nvPr/>
          </p:nvSpPr>
          <p:spPr>
            <a:xfrm>
              <a:off x="4127011" y="2027373"/>
              <a:ext cx="76401" cy="76305"/>
            </a:xfrm>
            <a:custGeom>
              <a:avLst/>
              <a:gdLst/>
              <a:ahLst/>
              <a:cxnLst/>
              <a:rect l="l" t="t" r="r" b="b"/>
              <a:pathLst>
                <a:path w="795" h="794" extrusionOk="0">
                  <a:moveTo>
                    <a:pt x="708" y="87"/>
                  </a:moveTo>
                  <a:lnTo>
                    <a:pt x="708" y="706"/>
                  </a:lnTo>
                  <a:lnTo>
                    <a:pt x="88" y="706"/>
                  </a:lnTo>
                  <a:lnTo>
                    <a:pt x="88" y="87"/>
                  </a:lnTo>
                  <a:close/>
                  <a:moveTo>
                    <a:pt x="45" y="0"/>
                  </a:moveTo>
                  <a:cubicBezTo>
                    <a:pt x="20" y="0"/>
                    <a:pt x="1" y="20"/>
                    <a:pt x="1" y="43"/>
                  </a:cubicBezTo>
                  <a:lnTo>
                    <a:pt x="1" y="750"/>
                  </a:lnTo>
                  <a:cubicBezTo>
                    <a:pt x="1" y="774"/>
                    <a:pt x="20" y="793"/>
                    <a:pt x="45" y="793"/>
                  </a:cubicBezTo>
                  <a:lnTo>
                    <a:pt x="752" y="793"/>
                  </a:lnTo>
                  <a:cubicBezTo>
                    <a:pt x="775" y="793"/>
                    <a:pt x="795" y="774"/>
                    <a:pt x="795" y="750"/>
                  </a:cubicBezTo>
                  <a:lnTo>
                    <a:pt x="795" y="43"/>
                  </a:lnTo>
                  <a:cubicBezTo>
                    <a:pt x="795" y="20"/>
                    <a:pt x="775" y="0"/>
                    <a:pt x="75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3" name="Google Shape;919;p43"/>
            <p:cNvSpPr/>
            <p:nvPr/>
          </p:nvSpPr>
          <p:spPr>
            <a:xfrm>
              <a:off x="4234645" y="2031505"/>
              <a:ext cx="68041" cy="68041"/>
            </a:xfrm>
            <a:custGeom>
              <a:avLst/>
              <a:gdLst/>
              <a:ahLst/>
              <a:cxnLst/>
              <a:rect l="l" t="t" r="r" b="b"/>
              <a:pathLst>
                <a:path w="708" h="708" extrusionOk="0">
                  <a:moveTo>
                    <a:pt x="0" y="0"/>
                  </a:moveTo>
                  <a:lnTo>
                    <a:pt x="0" y="707"/>
                  </a:lnTo>
                  <a:lnTo>
                    <a:pt x="707" y="707"/>
                  </a:lnTo>
                  <a:lnTo>
                    <a:pt x="70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4" name="Google Shape;920;p43"/>
            <p:cNvSpPr/>
            <p:nvPr/>
          </p:nvSpPr>
          <p:spPr>
            <a:xfrm>
              <a:off x="4230512" y="2027373"/>
              <a:ext cx="76305" cy="76305"/>
            </a:xfrm>
            <a:custGeom>
              <a:avLst/>
              <a:gdLst/>
              <a:ahLst/>
              <a:cxnLst/>
              <a:rect l="l" t="t" r="r" b="b"/>
              <a:pathLst>
                <a:path w="794" h="794" extrusionOk="0">
                  <a:moveTo>
                    <a:pt x="706" y="87"/>
                  </a:moveTo>
                  <a:lnTo>
                    <a:pt x="706" y="706"/>
                  </a:lnTo>
                  <a:lnTo>
                    <a:pt x="87" y="706"/>
                  </a:lnTo>
                  <a:lnTo>
                    <a:pt x="87" y="87"/>
                  </a:lnTo>
                  <a:close/>
                  <a:moveTo>
                    <a:pt x="43" y="0"/>
                  </a:moveTo>
                  <a:cubicBezTo>
                    <a:pt x="20" y="0"/>
                    <a:pt x="0" y="20"/>
                    <a:pt x="0" y="43"/>
                  </a:cubicBezTo>
                  <a:lnTo>
                    <a:pt x="0" y="750"/>
                  </a:lnTo>
                  <a:cubicBezTo>
                    <a:pt x="0" y="774"/>
                    <a:pt x="20" y="793"/>
                    <a:pt x="43" y="793"/>
                  </a:cubicBezTo>
                  <a:lnTo>
                    <a:pt x="750" y="793"/>
                  </a:lnTo>
                  <a:cubicBezTo>
                    <a:pt x="774" y="793"/>
                    <a:pt x="793" y="774"/>
                    <a:pt x="793" y="750"/>
                  </a:cubicBezTo>
                  <a:lnTo>
                    <a:pt x="793" y="43"/>
                  </a:lnTo>
                  <a:cubicBezTo>
                    <a:pt x="793" y="20"/>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5" name="Google Shape;921;p43"/>
            <p:cNvSpPr/>
            <p:nvPr/>
          </p:nvSpPr>
          <p:spPr>
            <a:xfrm>
              <a:off x="3717904"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6" name="Google Shape;922;p43"/>
            <p:cNvSpPr/>
            <p:nvPr/>
          </p:nvSpPr>
          <p:spPr>
            <a:xfrm>
              <a:off x="3713772" y="2127511"/>
              <a:ext cx="76305" cy="76209"/>
            </a:xfrm>
            <a:custGeom>
              <a:avLst/>
              <a:gdLst/>
              <a:ahLst/>
              <a:cxnLst/>
              <a:rect l="l" t="t" r="r" b="b"/>
              <a:pathLst>
                <a:path w="794" h="793" extrusionOk="0">
                  <a:moveTo>
                    <a:pt x="706" y="86"/>
                  </a:moveTo>
                  <a:lnTo>
                    <a:pt x="706" y="706"/>
                  </a:lnTo>
                  <a:lnTo>
                    <a:pt x="87" y="706"/>
                  </a:lnTo>
                  <a:lnTo>
                    <a:pt x="87" y="86"/>
                  </a:lnTo>
                  <a:close/>
                  <a:moveTo>
                    <a:pt x="43" y="0"/>
                  </a:moveTo>
                  <a:cubicBezTo>
                    <a:pt x="20" y="0"/>
                    <a:pt x="0" y="19"/>
                    <a:pt x="0" y="43"/>
                  </a:cubicBezTo>
                  <a:lnTo>
                    <a:pt x="0" y="750"/>
                  </a:lnTo>
                  <a:cubicBezTo>
                    <a:pt x="0" y="774"/>
                    <a:pt x="20" y="793"/>
                    <a:pt x="43" y="793"/>
                  </a:cubicBezTo>
                  <a:lnTo>
                    <a:pt x="750" y="793"/>
                  </a:lnTo>
                  <a:cubicBezTo>
                    <a:pt x="774" y="793"/>
                    <a:pt x="793" y="774"/>
                    <a:pt x="793" y="750"/>
                  </a:cubicBezTo>
                  <a:lnTo>
                    <a:pt x="793" y="43"/>
                  </a:lnTo>
                  <a:cubicBezTo>
                    <a:pt x="793" y="19"/>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7" name="Google Shape;923;p43"/>
            <p:cNvSpPr/>
            <p:nvPr/>
          </p:nvSpPr>
          <p:spPr>
            <a:xfrm>
              <a:off x="3821214" y="213154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8" name="Google Shape;924;p43"/>
            <p:cNvSpPr/>
            <p:nvPr/>
          </p:nvSpPr>
          <p:spPr>
            <a:xfrm>
              <a:off x="3817081" y="2127511"/>
              <a:ext cx="76305" cy="76209"/>
            </a:xfrm>
            <a:custGeom>
              <a:avLst/>
              <a:gdLst/>
              <a:ahLst/>
              <a:cxnLst/>
              <a:rect l="l" t="t" r="r" b="b"/>
              <a:pathLst>
                <a:path w="794" h="793" extrusionOk="0">
                  <a:moveTo>
                    <a:pt x="707" y="86"/>
                  </a:moveTo>
                  <a:lnTo>
                    <a:pt x="707" y="706"/>
                  </a:lnTo>
                  <a:lnTo>
                    <a:pt x="88" y="706"/>
                  </a:lnTo>
                  <a:lnTo>
                    <a:pt x="88" y="86"/>
                  </a:lnTo>
                  <a:close/>
                  <a:moveTo>
                    <a:pt x="44" y="0"/>
                  </a:moveTo>
                  <a:cubicBezTo>
                    <a:pt x="20" y="0"/>
                    <a:pt x="1" y="19"/>
                    <a:pt x="1" y="43"/>
                  </a:cubicBezTo>
                  <a:lnTo>
                    <a:pt x="1" y="750"/>
                  </a:lnTo>
                  <a:cubicBezTo>
                    <a:pt x="1" y="774"/>
                    <a:pt x="20" y="793"/>
                    <a:pt x="44" y="793"/>
                  </a:cubicBezTo>
                  <a:lnTo>
                    <a:pt x="751" y="793"/>
                  </a:lnTo>
                  <a:cubicBezTo>
                    <a:pt x="774" y="793"/>
                    <a:pt x="794" y="774"/>
                    <a:pt x="794" y="750"/>
                  </a:cubicBezTo>
                  <a:lnTo>
                    <a:pt x="794" y="43"/>
                  </a:lnTo>
                  <a:cubicBezTo>
                    <a:pt x="794" y="19"/>
                    <a:pt x="774" y="0"/>
                    <a:pt x="75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9" name="Google Shape;925;p43"/>
            <p:cNvSpPr/>
            <p:nvPr/>
          </p:nvSpPr>
          <p:spPr>
            <a:xfrm>
              <a:off x="3924620"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0" name="Google Shape;926;p43"/>
            <p:cNvSpPr/>
            <p:nvPr/>
          </p:nvSpPr>
          <p:spPr>
            <a:xfrm>
              <a:off x="4027929"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1" name="Google Shape;927;p43"/>
            <p:cNvSpPr/>
            <p:nvPr/>
          </p:nvSpPr>
          <p:spPr>
            <a:xfrm>
              <a:off x="4023797" y="2127511"/>
              <a:ext cx="76305" cy="76209"/>
            </a:xfrm>
            <a:custGeom>
              <a:avLst/>
              <a:gdLst/>
              <a:ahLst/>
              <a:cxnLst/>
              <a:rect l="l" t="t" r="r" b="b"/>
              <a:pathLst>
                <a:path w="794" h="793" extrusionOk="0">
                  <a:moveTo>
                    <a:pt x="706" y="86"/>
                  </a:moveTo>
                  <a:lnTo>
                    <a:pt x="706" y="706"/>
                  </a:lnTo>
                  <a:lnTo>
                    <a:pt x="87" y="706"/>
                  </a:lnTo>
                  <a:lnTo>
                    <a:pt x="87" y="86"/>
                  </a:lnTo>
                  <a:close/>
                  <a:moveTo>
                    <a:pt x="43" y="0"/>
                  </a:moveTo>
                  <a:cubicBezTo>
                    <a:pt x="20" y="0"/>
                    <a:pt x="0" y="19"/>
                    <a:pt x="0" y="43"/>
                  </a:cubicBezTo>
                  <a:lnTo>
                    <a:pt x="0" y="750"/>
                  </a:lnTo>
                  <a:cubicBezTo>
                    <a:pt x="0" y="774"/>
                    <a:pt x="20" y="793"/>
                    <a:pt x="43" y="793"/>
                  </a:cubicBezTo>
                  <a:lnTo>
                    <a:pt x="750" y="793"/>
                  </a:lnTo>
                  <a:cubicBezTo>
                    <a:pt x="774" y="793"/>
                    <a:pt x="793" y="774"/>
                    <a:pt x="793" y="750"/>
                  </a:cubicBezTo>
                  <a:lnTo>
                    <a:pt x="793" y="43"/>
                  </a:lnTo>
                  <a:cubicBezTo>
                    <a:pt x="793" y="19"/>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2" name="Google Shape;928;p43"/>
            <p:cNvSpPr/>
            <p:nvPr/>
          </p:nvSpPr>
          <p:spPr>
            <a:xfrm>
              <a:off x="4131239" y="2131547"/>
              <a:ext cx="68041" cy="68041"/>
            </a:xfrm>
            <a:custGeom>
              <a:avLst/>
              <a:gdLst/>
              <a:ahLst/>
              <a:cxnLst/>
              <a:rect l="l" t="t" r="r" b="b"/>
              <a:pathLst>
                <a:path w="708" h="708" extrusionOk="0">
                  <a:moveTo>
                    <a:pt x="1" y="1"/>
                  </a:moveTo>
                  <a:lnTo>
                    <a:pt x="1" y="708"/>
                  </a:lnTo>
                  <a:lnTo>
                    <a:pt x="708" y="708"/>
                  </a:lnTo>
                  <a:lnTo>
                    <a:pt x="708"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3" name="Google Shape;929;p43"/>
            <p:cNvSpPr/>
            <p:nvPr/>
          </p:nvSpPr>
          <p:spPr>
            <a:xfrm>
              <a:off x="4127011" y="2127415"/>
              <a:ext cx="76401" cy="76305"/>
            </a:xfrm>
            <a:custGeom>
              <a:avLst/>
              <a:gdLst/>
              <a:ahLst/>
              <a:cxnLst/>
              <a:rect l="l" t="t" r="r" b="b"/>
              <a:pathLst>
                <a:path w="795" h="794" extrusionOk="0">
                  <a:moveTo>
                    <a:pt x="708" y="87"/>
                  </a:moveTo>
                  <a:lnTo>
                    <a:pt x="708" y="707"/>
                  </a:lnTo>
                  <a:lnTo>
                    <a:pt x="88" y="707"/>
                  </a:lnTo>
                  <a:lnTo>
                    <a:pt x="88" y="87"/>
                  </a:lnTo>
                  <a:close/>
                  <a:moveTo>
                    <a:pt x="43" y="1"/>
                  </a:moveTo>
                  <a:cubicBezTo>
                    <a:pt x="19" y="1"/>
                    <a:pt x="1" y="21"/>
                    <a:pt x="1" y="44"/>
                  </a:cubicBezTo>
                  <a:lnTo>
                    <a:pt x="1" y="751"/>
                  </a:lnTo>
                  <a:cubicBezTo>
                    <a:pt x="1" y="775"/>
                    <a:pt x="20" y="794"/>
                    <a:pt x="45" y="794"/>
                  </a:cubicBezTo>
                  <a:lnTo>
                    <a:pt x="752" y="794"/>
                  </a:lnTo>
                  <a:cubicBezTo>
                    <a:pt x="775" y="794"/>
                    <a:pt x="795" y="775"/>
                    <a:pt x="795" y="751"/>
                  </a:cubicBezTo>
                  <a:lnTo>
                    <a:pt x="795" y="44"/>
                  </a:lnTo>
                  <a:cubicBezTo>
                    <a:pt x="795" y="20"/>
                    <a:pt x="775" y="1"/>
                    <a:pt x="752" y="1"/>
                  </a:cubicBezTo>
                  <a:lnTo>
                    <a:pt x="45" y="1"/>
                  </a:lnTo>
                  <a:cubicBezTo>
                    <a:pt x="44" y="1"/>
                    <a:pt x="44" y="1"/>
                    <a:pt x="43"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4" name="Google Shape;930;p43"/>
            <p:cNvSpPr/>
            <p:nvPr/>
          </p:nvSpPr>
          <p:spPr>
            <a:xfrm>
              <a:off x="4234645" y="2131547"/>
              <a:ext cx="68041" cy="68041"/>
            </a:xfrm>
            <a:custGeom>
              <a:avLst/>
              <a:gdLst/>
              <a:ahLst/>
              <a:cxnLst/>
              <a:rect l="l" t="t" r="r" b="b"/>
              <a:pathLst>
                <a:path w="708" h="708" extrusionOk="0">
                  <a:moveTo>
                    <a:pt x="0" y="1"/>
                  </a:moveTo>
                  <a:lnTo>
                    <a:pt x="0" y="708"/>
                  </a:lnTo>
                  <a:lnTo>
                    <a:pt x="707" y="708"/>
                  </a:lnTo>
                  <a:lnTo>
                    <a:pt x="70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5" name="Google Shape;931;p43"/>
            <p:cNvSpPr/>
            <p:nvPr/>
          </p:nvSpPr>
          <p:spPr>
            <a:xfrm>
              <a:off x="4230512" y="2127511"/>
              <a:ext cx="76305" cy="76209"/>
            </a:xfrm>
            <a:custGeom>
              <a:avLst/>
              <a:gdLst/>
              <a:ahLst/>
              <a:cxnLst/>
              <a:rect l="l" t="t" r="r" b="b"/>
              <a:pathLst>
                <a:path w="794" h="793" extrusionOk="0">
                  <a:moveTo>
                    <a:pt x="706" y="86"/>
                  </a:moveTo>
                  <a:lnTo>
                    <a:pt x="706" y="706"/>
                  </a:lnTo>
                  <a:lnTo>
                    <a:pt x="87" y="706"/>
                  </a:lnTo>
                  <a:lnTo>
                    <a:pt x="87" y="86"/>
                  </a:lnTo>
                  <a:close/>
                  <a:moveTo>
                    <a:pt x="43" y="0"/>
                  </a:moveTo>
                  <a:cubicBezTo>
                    <a:pt x="20" y="0"/>
                    <a:pt x="0" y="19"/>
                    <a:pt x="0" y="43"/>
                  </a:cubicBezTo>
                  <a:lnTo>
                    <a:pt x="0" y="750"/>
                  </a:lnTo>
                  <a:cubicBezTo>
                    <a:pt x="0" y="774"/>
                    <a:pt x="20" y="793"/>
                    <a:pt x="43" y="793"/>
                  </a:cubicBezTo>
                  <a:lnTo>
                    <a:pt x="750" y="793"/>
                  </a:lnTo>
                  <a:cubicBezTo>
                    <a:pt x="774" y="793"/>
                    <a:pt x="793" y="774"/>
                    <a:pt x="793" y="750"/>
                  </a:cubicBezTo>
                  <a:lnTo>
                    <a:pt x="793" y="43"/>
                  </a:lnTo>
                  <a:cubicBezTo>
                    <a:pt x="793" y="19"/>
                    <a:pt x="774" y="0"/>
                    <a:pt x="75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6" name="Google Shape;932;p43"/>
            <p:cNvSpPr/>
            <p:nvPr/>
          </p:nvSpPr>
          <p:spPr>
            <a:xfrm>
              <a:off x="1802109" y="1829498"/>
              <a:ext cx="512226" cy="439765"/>
            </a:xfrm>
            <a:custGeom>
              <a:avLst/>
              <a:gdLst/>
              <a:ahLst/>
              <a:cxnLst/>
              <a:rect l="l" t="t" r="r" b="b"/>
              <a:pathLst>
                <a:path w="5330" h="4576" extrusionOk="0">
                  <a:moveTo>
                    <a:pt x="316" y="1"/>
                  </a:moveTo>
                  <a:cubicBezTo>
                    <a:pt x="142" y="1"/>
                    <a:pt x="1" y="142"/>
                    <a:pt x="1" y="316"/>
                  </a:cubicBezTo>
                  <a:lnTo>
                    <a:pt x="1" y="3297"/>
                  </a:lnTo>
                  <a:cubicBezTo>
                    <a:pt x="1" y="3471"/>
                    <a:pt x="142" y="3613"/>
                    <a:pt x="316" y="3613"/>
                  </a:cubicBezTo>
                  <a:lnTo>
                    <a:pt x="645" y="3613"/>
                  </a:lnTo>
                  <a:lnTo>
                    <a:pt x="1368" y="4575"/>
                  </a:lnTo>
                  <a:lnTo>
                    <a:pt x="1458" y="3613"/>
                  </a:lnTo>
                  <a:lnTo>
                    <a:pt x="5014" y="3613"/>
                  </a:lnTo>
                  <a:cubicBezTo>
                    <a:pt x="5188" y="3613"/>
                    <a:pt x="5329" y="3471"/>
                    <a:pt x="5329" y="3297"/>
                  </a:cubicBezTo>
                  <a:lnTo>
                    <a:pt x="5329" y="316"/>
                  </a:lnTo>
                  <a:cubicBezTo>
                    <a:pt x="5329" y="142"/>
                    <a:pt x="5188" y="1"/>
                    <a:pt x="5014" y="1"/>
                  </a:cubicBez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7" name="Google Shape;933;p43"/>
            <p:cNvSpPr/>
            <p:nvPr/>
          </p:nvSpPr>
          <p:spPr>
            <a:xfrm>
              <a:off x="1887543" y="1918585"/>
              <a:ext cx="350005" cy="8457"/>
            </a:xfrm>
            <a:custGeom>
              <a:avLst/>
              <a:gdLst/>
              <a:ahLst/>
              <a:cxnLst/>
              <a:rect l="l" t="t" r="r" b="b"/>
              <a:pathLst>
                <a:path w="3642" h="88" extrusionOk="0">
                  <a:moveTo>
                    <a:pt x="1" y="1"/>
                  </a:moveTo>
                  <a:lnTo>
                    <a:pt x="1" y="88"/>
                  </a:lnTo>
                  <a:lnTo>
                    <a:pt x="3641" y="88"/>
                  </a:lnTo>
                  <a:lnTo>
                    <a:pt x="36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8" name="Google Shape;934;p43"/>
            <p:cNvSpPr/>
            <p:nvPr/>
          </p:nvSpPr>
          <p:spPr>
            <a:xfrm>
              <a:off x="1887543" y="1992872"/>
              <a:ext cx="350005" cy="8457"/>
            </a:xfrm>
            <a:custGeom>
              <a:avLst/>
              <a:gdLst/>
              <a:ahLst/>
              <a:cxnLst/>
              <a:rect l="l" t="t" r="r" b="b"/>
              <a:pathLst>
                <a:path w="3642" h="88" extrusionOk="0">
                  <a:moveTo>
                    <a:pt x="1" y="0"/>
                  </a:moveTo>
                  <a:lnTo>
                    <a:pt x="1" y="87"/>
                  </a:lnTo>
                  <a:lnTo>
                    <a:pt x="3641" y="87"/>
                  </a:lnTo>
                  <a:lnTo>
                    <a:pt x="364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49" name="Google Shape;935;p43"/>
            <p:cNvSpPr/>
            <p:nvPr/>
          </p:nvSpPr>
          <p:spPr>
            <a:xfrm>
              <a:off x="1887543" y="2067063"/>
              <a:ext cx="350005" cy="8457"/>
            </a:xfrm>
            <a:custGeom>
              <a:avLst/>
              <a:gdLst/>
              <a:ahLst/>
              <a:cxnLst/>
              <a:rect l="l" t="t" r="r" b="b"/>
              <a:pathLst>
                <a:path w="3642" h="88" extrusionOk="0">
                  <a:moveTo>
                    <a:pt x="1" y="1"/>
                  </a:moveTo>
                  <a:lnTo>
                    <a:pt x="1" y="88"/>
                  </a:lnTo>
                  <a:lnTo>
                    <a:pt x="3641" y="88"/>
                  </a:lnTo>
                  <a:lnTo>
                    <a:pt x="36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0" name="Google Shape;936;p43"/>
            <p:cNvSpPr/>
            <p:nvPr/>
          </p:nvSpPr>
          <p:spPr>
            <a:xfrm>
              <a:off x="4100198" y="3741932"/>
              <a:ext cx="220651" cy="301281"/>
            </a:xfrm>
            <a:custGeom>
              <a:avLst/>
              <a:gdLst/>
              <a:ahLst/>
              <a:cxnLst/>
              <a:rect l="l" t="t" r="r" b="b"/>
              <a:pathLst>
                <a:path w="2296" h="3135" extrusionOk="0">
                  <a:moveTo>
                    <a:pt x="1237" y="0"/>
                  </a:moveTo>
                  <a:cubicBezTo>
                    <a:pt x="1203" y="0"/>
                    <a:pt x="1168" y="2"/>
                    <a:pt x="1134" y="7"/>
                  </a:cubicBezTo>
                  <a:cubicBezTo>
                    <a:pt x="706" y="64"/>
                    <a:pt x="451" y="466"/>
                    <a:pt x="439" y="484"/>
                  </a:cubicBezTo>
                  <a:cubicBezTo>
                    <a:pt x="385" y="575"/>
                    <a:pt x="414" y="692"/>
                    <a:pt x="503" y="749"/>
                  </a:cubicBezTo>
                  <a:cubicBezTo>
                    <a:pt x="535" y="769"/>
                    <a:pt x="571" y="779"/>
                    <a:pt x="607" y="779"/>
                  </a:cubicBezTo>
                  <a:cubicBezTo>
                    <a:pt x="670" y="779"/>
                    <a:pt x="733" y="748"/>
                    <a:pt x="770" y="691"/>
                  </a:cubicBezTo>
                  <a:cubicBezTo>
                    <a:pt x="772" y="688"/>
                    <a:pt x="943" y="424"/>
                    <a:pt x="1187" y="393"/>
                  </a:cubicBezTo>
                  <a:cubicBezTo>
                    <a:pt x="1202" y="391"/>
                    <a:pt x="1217" y="390"/>
                    <a:pt x="1233" y="390"/>
                  </a:cubicBezTo>
                  <a:cubicBezTo>
                    <a:pt x="1361" y="390"/>
                    <a:pt x="1496" y="455"/>
                    <a:pt x="1634" y="585"/>
                  </a:cubicBezTo>
                  <a:cubicBezTo>
                    <a:pt x="1801" y="739"/>
                    <a:pt x="1888" y="950"/>
                    <a:pt x="1893" y="1211"/>
                  </a:cubicBezTo>
                  <a:cubicBezTo>
                    <a:pt x="1903" y="1731"/>
                    <a:pt x="1589" y="2330"/>
                    <a:pt x="1291" y="2628"/>
                  </a:cubicBezTo>
                  <a:cubicBezTo>
                    <a:pt x="1207" y="2712"/>
                    <a:pt x="1109" y="2744"/>
                    <a:pt x="1008" y="2744"/>
                  </a:cubicBezTo>
                  <a:cubicBezTo>
                    <a:pt x="694" y="2744"/>
                    <a:pt x="355" y="2435"/>
                    <a:pt x="350" y="2431"/>
                  </a:cubicBezTo>
                  <a:cubicBezTo>
                    <a:pt x="313" y="2395"/>
                    <a:pt x="264" y="2377"/>
                    <a:pt x="216" y="2377"/>
                  </a:cubicBezTo>
                  <a:cubicBezTo>
                    <a:pt x="164" y="2377"/>
                    <a:pt x="112" y="2398"/>
                    <a:pt x="74" y="2439"/>
                  </a:cubicBezTo>
                  <a:cubicBezTo>
                    <a:pt x="0" y="2518"/>
                    <a:pt x="5" y="2642"/>
                    <a:pt x="84" y="2715"/>
                  </a:cubicBezTo>
                  <a:cubicBezTo>
                    <a:pt x="282" y="2898"/>
                    <a:pt x="649" y="3135"/>
                    <a:pt x="1018" y="3135"/>
                  </a:cubicBezTo>
                  <a:cubicBezTo>
                    <a:pt x="1210" y="3135"/>
                    <a:pt x="1399" y="3071"/>
                    <a:pt x="1567" y="2904"/>
                  </a:cubicBezTo>
                  <a:cubicBezTo>
                    <a:pt x="1932" y="2539"/>
                    <a:pt x="2295" y="1837"/>
                    <a:pt x="2283" y="1204"/>
                  </a:cubicBezTo>
                  <a:cubicBezTo>
                    <a:pt x="2276" y="838"/>
                    <a:pt x="2144" y="526"/>
                    <a:pt x="1900" y="298"/>
                  </a:cubicBezTo>
                  <a:cubicBezTo>
                    <a:pt x="1686" y="100"/>
                    <a:pt x="1463" y="0"/>
                    <a:pt x="12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1" name="Google Shape;937;p43"/>
            <p:cNvSpPr/>
            <p:nvPr/>
          </p:nvSpPr>
          <p:spPr>
            <a:xfrm>
              <a:off x="4095201" y="3737704"/>
              <a:ext cx="229685" cy="309642"/>
            </a:xfrm>
            <a:custGeom>
              <a:avLst/>
              <a:gdLst/>
              <a:ahLst/>
              <a:cxnLst/>
              <a:rect l="l" t="t" r="r" b="b"/>
              <a:pathLst>
                <a:path w="2390" h="3222" extrusionOk="0">
                  <a:moveTo>
                    <a:pt x="1285" y="87"/>
                  </a:moveTo>
                  <a:cubicBezTo>
                    <a:pt x="1502" y="87"/>
                    <a:pt x="1717" y="184"/>
                    <a:pt x="1922" y="374"/>
                  </a:cubicBezTo>
                  <a:cubicBezTo>
                    <a:pt x="2157" y="593"/>
                    <a:pt x="2285" y="895"/>
                    <a:pt x="2291" y="1249"/>
                  </a:cubicBezTo>
                  <a:cubicBezTo>
                    <a:pt x="2303" y="1870"/>
                    <a:pt x="1946" y="2559"/>
                    <a:pt x="1587" y="2918"/>
                  </a:cubicBezTo>
                  <a:cubicBezTo>
                    <a:pt x="1443" y="3062"/>
                    <a:pt x="1269" y="3135"/>
                    <a:pt x="1070" y="3135"/>
                  </a:cubicBezTo>
                  <a:cubicBezTo>
                    <a:pt x="725" y="3135"/>
                    <a:pt x="368" y="2916"/>
                    <a:pt x="166" y="2728"/>
                  </a:cubicBezTo>
                  <a:cubicBezTo>
                    <a:pt x="68" y="2635"/>
                    <a:pt x="129" y="2470"/>
                    <a:pt x="264" y="2466"/>
                  </a:cubicBezTo>
                  <a:lnTo>
                    <a:pt x="270" y="2466"/>
                  </a:lnTo>
                  <a:cubicBezTo>
                    <a:pt x="272" y="2466"/>
                    <a:pt x="273" y="2466"/>
                    <a:pt x="274" y="2466"/>
                  </a:cubicBezTo>
                  <a:cubicBezTo>
                    <a:pt x="311" y="2466"/>
                    <a:pt x="346" y="2480"/>
                    <a:pt x="373" y="2506"/>
                  </a:cubicBezTo>
                  <a:cubicBezTo>
                    <a:pt x="393" y="2523"/>
                    <a:pt x="736" y="2831"/>
                    <a:pt x="1062" y="2831"/>
                  </a:cubicBezTo>
                  <a:cubicBezTo>
                    <a:pt x="1172" y="2831"/>
                    <a:pt x="1280" y="2796"/>
                    <a:pt x="1373" y="2703"/>
                  </a:cubicBezTo>
                  <a:cubicBezTo>
                    <a:pt x="1678" y="2397"/>
                    <a:pt x="1999" y="1785"/>
                    <a:pt x="1988" y="1254"/>
                  </a:cubicBezTo>
                  <a:cubicBezTo>
                    <a:pt x="1983" y="981"/>
                    <a:pt x="1892" y="759"/>
                    <a:pt x="1716" y="596"/>
                  </a:cubicBezTo>
                  <a:cubicBezTo>
                    <a:pt x="1569" y="460"/>
                    <a:pt x="1425" y="390"/>
                    <a:pt x="1288" y="390"/>
                  </a:cubicBezTo>
                  <a:cubicBezTo>
                    <a:pt x="1270" y="390"/>
                    <a:pt x="1252" y="391"/>
                    <a:pt x="1234" y="394"/>
                  </a:cubicBezTo>
                  <a:cubicBezTo>
                    <a:pt x="965" y="427"/>
                    <a:pt x="787" y="709"/>
                    <a:pt x="785" y="711"/>
                  </a:cubicBezTo>
                  <a:cubicBezTo>
                    <a:pt x="756" y="755"/>
                    <a:pt x="708" y="778"/>
                    <a:pt x="659" y="778"/>
                  </a:cubicBezTo>
                  <a:cubicBezTo>
                    <a:pt x="632" y="778"/>
                    <a:pt x="604" y="771"/>
                    <a:pt x="578" y="755"/>
                  </a:cubicBezTo>
                  <a:cubicBezTo>
                    <a:pt x="509" y="712"/>
                    <a:pt x="486" y="621"/>
                    <a:pt x="528" y="550"/>
                  </a:cubicBezTo>
                  <a:cubicBezTo>
                    <a:pt x="538" y="534"/>
                    <a:pt x="786" y="147"/>
                    <a:pt x="1192" y="93"/>
                  </a:cubicBezTo>
                  <a:cubicBezTo>
                    <a:pt x="1223" y="89"/>
                    <a:pt x="1254" y="87"/>
                    <a:pt x="1285" y="87"/>
                  </a:cubicBezTo>
                  <a:close/>
                  <a:moveTo>
                    <a:pt x="1288" y="1"/>
                  </a:moveTo>
                  <a:cubicBezTo>
                    <a:pt x="1253" y="1"/>
                    <a:pt x="1217" y="3"/>
                    <a:pt x="1181" y="8"/>
                  </a:cubicBezTo>
                  <a:cubicBezTo>
                    <a:pt x="735" y="67"/>
                    <a:pt x="466" y="487"/>
                    <a:pt x="455" y="505"/>
                  </a:cubicBezTo>
                  <a:cubicBezTo>
                    <a:pt x="385" y="617"/>
                    <a:pt x="418" y="763"/>
                    <a:pt x="529" y="834"/>
                  </a:cubicBezTo>
                  <a:cubicBezTo>
                    <a:pt x="569" y="858"/>
                    <a:pt x="613" y="870"/>
                    <a:pt x="656" y="870"/>
                  </a:cubicBezTo>
                  <a:cubicBezTo>
                    <a:pt x="736" y="870"/>
                    <a:pt x="813" y="831"/>
                    <a:pt x="859" y="759"/>
                  </a:cubicBezTo>
                  <a:cubicBezTo>
                    <a:pt x="860" y="756"/>
                    <a:pt x="1021" y="509"/>
                    <a:pt x="1246" y="481"/>
                  </a:cubicBezTo>
                  <a:cubicBezTo>
                    <a:pt x="1260" y="479"/>
                    <a:pt x="1274" y="478"/>
                    <a:pt x="1288" y="478"/>
                  </a:cubicBezTo>
                  <a:cubicBezTo>
                    <a:pt x="1403" y="478"/>
                    <a:pt x="1527" y="540"/>
                    <a:pt x="1657" y="661"/>
                  </a:cubicBezTo>
                  <a:cubicBezTo>
                    <a:pt x="1814" y="807"/>
                    <a:pt x="1897" y="1008"/>
                    <a:pt x="1901" y="1256"/>
                  </a:cubicBezTo>
                  <a:cubicBezTo>
                    <a:pt x="1911" y="1764"/>
                    <a:pt x="1605" y="2349"/>
                    <a:pt x="1312" y="2643"/>
                  </a:cubicBezTo>
                  <a:cubicBezTo>
                    <a:pt x="1237" y="2717"/>
                    <a:pt x="1149" y="2746"/>
                    <a:pt x="1058" y="2746"/>
                  </a:cubicBezTo>
                  <a:cubicBezTo>
                    <a:pt x="769" y="2746"/>
                    <a:pt x="449" y="2459"/>
                    <a:pt x="432" y="2443"/>
                  </a:cubicBezTo>
                  <a:cubicBezTo>
                    <a:pt x="385" y="2397"/>
                    <a:pt x="325" y="2375"/>
                    <a:pt x="265" y="2375"/>
                  </a:cubicBezTo>
                  <a:cubicBezTo>
                    <a:pt x="202" y="2375"/>
                    <a:pt x="138" y="2400"/>
                    <a:pt x="91" y="2450"/>
                  </a:cubicBezTo>
                  <a:cubicBezTo>
                    <a:pt x="0" y="2548"/>
                    <a:pt x="7" y="2702"/>
                    <a:pt x="107" y="2791"/>
                  </a:cubicBezTo>
                  <a:cubicBezTo>
                    <a:pt x="320" y="2989"/>
                    <a:pt x="699" y="3222"/>
                    <a:pt x="1070" y="3222"/>
                  </a:cubicBezTo>
                  <a:cubicBezTo>
                    <a:pt x="1294" y="3222"/>
                    <a:pt x="1488" y="3140"/>
                    <a:pt x="1648" y="2979"/>
                  </a:cubicBezTo>
                  <a:cubicBezTo>
                    <a:pt x="2020" y="2607"/>
                    <a:pt x="2389" y="1893"/>
                    <a:pt x="2378" y="1247"/>
                  </a:cubicBezTo>
                  <a:cubicBezTo>
                    <a:pt x="2371" y="869"/>
                    <a:pt x="2234" y="546"/>
                    <a:pt x="1981" y="312"/>
                  </a:cubicBezTo>
                  <a:cubicBezTo>
                    <a:pt x="1759" y="105"/>
                    <a:pt x="1526" y="1"/>
                    <a:pt x="1288"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2" name="Google Shape;938;p43"/>
            <p:cNvSpPr/>
            <p:nvPr/>
          </p:nvSpPr>
          <p:spPr>
            <a:xfrm>
              <a:off x="4100198" y="3970367"/>
              <a:ext cx="80149" cy="70443"/>
            </a:xfrm>
            <a:custGeom>
              <a:avLst/>
              <a:gdLst/>
              <a:ahLst/>
              <a:cxnLst/>
              <a:rect l="l" t="t" r="r" b="b"/>
              <a:pathLst>
                <a:path w="834" h="733" extrusionOk="0">
                  <a:moveTo>
                    <a:pt x="217" y="0"/>
                  </a:moveTo>
                  <a:cubicBezTo>
                    <a:pt x="165" y="0"/>
                    <a:pt x="112" y="21"/>
                    <a:pt x="74" y="62"/>
                  </a:cubicBezTo>
                  <a:cubicBezTo>
                    <a:pt x="0" y="141"/>
                    <a:pt x="6" y="265"/>
                    <a:pt x="85" y="338"/>
                  </a:cubicBezTo>
                  <a:cubicBezTo>
                    <a:pt x="243" y="486"/>
                    <a:pt x="513" y="668"/>
                    <a:pt x="804" y="732"/>
                  </a:cubicBezTo>
                  <a:lnTo>
                    <a:pt x="833" y="339"/>
                  </a:lnTo>
                  <a:cubicBezTo>
                    <a:pt x="580" y="263"/>
                    <a:pt x="354" y="57"/>
                    <a:pt x="350" y="54"/>
                  </a:cubicBezTo>
                  <a:cubicBezTo>
                    <a:pt x="313" y="18"/>
                    <a:pt x="265" y="0"/>
                    <a:pt x="217"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3" name="Google Shape;939;p43"/>
            <p:cNvSpPr/>
            <p:nvPr/>
          </p:nvSpPr>
          <p:spPr>
            <a:xfrm>
              <a:off x="4095201" y="3965851"/>
              <a:ext cx="89471" cy="79188"/>
            </a:xfrm>
            <a:custGeom>
              <a:avLst/>
              <a:gdLst/>
              <a:ahLst/>
              <a:cxnLst/>
              <a:rect l="l" t="t" r="r" b="b"/>
              <a:pathLst>
                <a:path w="931" h="824" extrusionOk="0">
                  <a:moveTo>
                    <a:pt x="274" y="92"/>
                  </a:moveTo>
                  <a:cubicBezTo>
                    <a:pt x="311" y="92"/>
                    <a:pt x="346" y="106"/>
                    <a:pt x="374" y="132"/>
                  </a:cubicBezTo>
                  <a:cubicBezTo>
                    <a:pt x="376" y="134"/>
                    <a:pt x="590" y="329"/>
                    <a:pt x="839" y="416"/>
                  </a:cubicBezTo>
                  <a:lnTo>
                    <a:pt x="817" y="724"/>
                  </a:lnTo>
                  <a:cubicBezTo>
                    <a:pt x="556" y="654"/>
                    <a:pt x="312" y="490"/>
                    <a:pt x="167" y="354"/>
                  </a:cubicBezTo>
                  <a:cubicBezTo>
                    <a:pt x="68" y="261"/>
                    <a:pt x="129" y="96"/>
                    <a:pt x="264" y="92"/>
                  </a:cubicBezTo>
                  <a:lnTo>
                    <a:pt x="270" y="92"/>
                  </a:lnTo>
                  <a:cubicBezTo>
                    <a:pt x="272" y="92"/>
                    <a:pt x="273" y="92"/>
                    <a:pt x="274" y="92"/>
                  </a:cubicBezTo>
                  <a:close/>
                  <a:moveTo>
                    <a:pt x="266" y="1"/>
                  </a:moveTo>
                  <a:cubicBezTo>
                    <a:pt x="202" y="1"/>
                    <a:pt x="139" y="26"/>
                    <a:pt x="91" y="76"/>
                  </a:cubicBezTo>
                  <a:cubicBezTo>
                    <a:pt x="0" y="174"/>
                    <a:pt x="7" y="328"/>
                    <a:pt x="108" y="417"/>
                  </a:cubicBezTo>
                  <a:cubicBezTo>
                    <a:pt x="187" y="491"/>
                    <a:pt x="474" y="738"/>
                    <a:pt x="846" y="822"/>
                  </a:cubicBezTo>
                  <a:cubicBezTo>
                    <a:pt x="850" y="822"/>
                    <a:pt x="853" y="823"/>
                    <a:pt x="856" y="823"/>
                  </a:cubicBezTo>
                  <a:cubicBezTo>
                    <a:pt x="879" y="823"/>
                    <a:pt x="898" y="805"/>
                    <a:pt x="900" y="782"/>
                  </a:cubicBezTo>
                  <a:lnTo>
                    <a:pt x="929" y="389"/>
                  </a:lnTo>
                  <a:cubicBezTo>
                    <a:pt x="930" y="369"/>
                    <a:pt x="917" y="350"/>
                    <a:pt x="899" y="344"/>
                  </a:cubicBezTo>
                  <a:cubicBezTo>
                    <a:pt x="654" y="271"/>
                    <a:pt x="434" y="70"/>
                    <a:pt x="432" y="69"/>
                  </a:cubicBezTo>
                  <a:cubicBezTo>
                    <a:pt x="386" y="23"/>
                    <a:pt x="326" y="1"/>
                    <a:pt x="266"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4" name="Google Shape;940;p43"/>
            <p:cNvSpPr/>
            <p:nvPr/>
          </p:nvSpPr>
          <p:spPr>
            <a:xfrm>
              <a:off x="4137197" y="3744623"/>
              <a:ext cx="62467" cy="72173"/>
            </a:xfrm>
            <a:custGeom>
              <a:avLst/>
              <a:gdLst/>
              <a:ahLst/>
              <a:cxnLst/>
              <a:rect l="l" t="t" r="r" b="b"/>
              <a:pathLst>
                <a:path w="650" h="751" extrusionOk="0">
                  <a:moveTo>
                    <a:pt x="650" y="0"/>
                  </a:moveTo>
                  <a:cubicBezTo>
                    <a:pt x="283" y="100"/>
                    <a:pt x="65" y="440"/>
                    <a:pt x="55" y="456"/>
                  </a:cubicBezTo>
                  <a:cubicBezTo>
                    <a:pt x="0" y="547"/>
                    <a:pt x="29" y="664"/>
                    <a:pt x="119" y="721"/>
                  </a:cubicBezTo>
                  <a:cubicBezTo>
                    <a:pt x="151" y="741"/>
                    <a:pt x="187" y="751"/>
                    <a:pt x="222" y="751"/>
                  </a:cubicBezTo>
                  <a:cubicBezTo>
                    <a:pt x="285" y="751"/>
                    <a:pt x="348" y="720"/>
                    <a:pt x="385" y="663"/>
                  </a:cubicBezTo>
                  <a:cubicBezTo>
                    <a:pt x="386" y="661"/>
                    <a:pt x="476" y="524"/>
                    <a:pt x="617" y="435"/>
                  </a:cubicBezTo>
                  <a:lnTo>
                    <a:pt x="650"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5" name="Google Shape;941;p43"/>
            <p:cNvSpPr/>
            <p:nvPr/>
          </p:nvSpPr>
          <p:spPr>
            <a:xfrm>
              <a:off x="4132296" y="3740395"/>
              <a:ext cx="71789" cy="80918"/>
            </a:xfrm>
            <a:custGeom>
              <a:avLst/>
              <a:gdLst/>
              <a:ahLst/>
              <a:cxnLst/>
              <a:rect l="l" t="t" r="r" b="b"/>
              <a:pathLst>
                <a:path w="747" h="842" extrusionOk="0">
                  <a:moveTo>
                    <a:pt x="654" y="105"/>
                  </a:moveTo>
                  <a:lnTo>
                    <a:pt x="627" y="455"/>
                  </a:lnTo>
                  <a:cubicBezTo>
                    <a:pt x="538" y="517"/>
                    <a:pt x="461" y="595"/>
                    <a:pt x="399" y="684"/>
                  </a:cubicBezTo>
                  <a:cubicBezTo>
                    <a:pt x="371" y="730"/>
                    <a:pt x="321" y="755"/>
                    <a:pt x="271" y="755"/>
                  </a:cubicBezTo>
                  <a:cubicBezTo>
                    <a:pt x="244" y="755"/>
                    <a:pt x="216" y="747"/>
                    <a:pt x="191" y="732"/>
                  </a:cubicBezTo>
                  <a:cubicBezTo>
                    <a:pt x="120" y="687"/>
                    <a:pt x="98" y="594"/>
                    <a:pt x="143" y="523"/>
                  </a:cubicBezTo>
                  <a:lnTo>
                    <a:pt x="143" y="523"/>
                  </a:lnTo>
                  <a:lnTo>
                    <a:pt x="142" y="524"/>
                  </a:lnTo>
                  <a:cubicBezTo>
                    <a:pt x="151" y="509"/>
                    <a:pt x="340" y="217"/>
                    <a:pt x="654" y="105"/>
                  </a:cubicBezTo>
                  <a:close/>
                  <a:moveTo>
                    <a:pt x="701" y="1"/>
                  </a:moveTo>
                  <a:cubicBezTo>
                    <a:pt x="697" y="1"/>
                    <a:pt x="694" y="1"/>
                    <a:pt x="690" y="2"/>
                  </a:cubicBezTo>
                  <a:cubicBezTo>
                    <a:pt x="314" y="104"/>
                    <a:pt x="93" y="438"/>
                    <a:pt x="70" y="477"/>
                  </a:cubicBezTo>
                  <a:cubicBezTo>
                    <a:pt x="0" y="588"/>
                    <a:pt x="34" y="734"/>
                    <a:pt x="144" y="805"/>
                  </a:cubicBezTo>
                  <a:cubicBezTo>
                    <a:pt x="182" y="828"/>
                    <a:pt x="226" y="841"/>
                    <a:pt x="271" y="841"/>
                  </a:cubicBezTo>
                  <a:cubicBezTo>
                    <a:pt x="352" y="841"/>
                    <a:pt x="429" y="799"/>
                    <a:pt x="473" y="731"/>
                  </a:cubicBezTo>
                  <a:cubicBezTo>
                    <a:pt x="531" y="645"/>
                    <a:pt x="605" y="572"/>
                    <a:pt x="692" y="516"/>
                  </a:cubicBezTo>
                  <a:cubicBezTo>
                    <a:pt x="703" y="509"/>
                    <a:pt x="711" y="496"/>
                    <a:pt x="712" y="482"/>
                  </a:cubicBezTo>
                  <a:lnTo>
                    <a:pt x="744" y="47"/>
                  </a:lnTo>
                  <a:cubicBezTo>
                    <a:pt x="747" y="22"/>
                    <a:pt x="726" y="1"/>
                    <a:pt x="70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6" name="Google Shape;942;p43"/>
            <p:cNvSpPr/>
            <p:nvPr/>
          </p:nvSpPr>
          <p:spPr>
            <a:xfrm>
              <a:off x="3876376" y="3719252"/>
              <a:ext cx="310123" cy="413433"/>
            </a:xfrm>
            <a:custGeom>
              <a:avLst/>
              <a:gdLst/>
              <a:ahLst/>
              <a:cxnLst/>
              <a:rect l="l" t="t" r="r" b="b"/>
              <a:pathLst>
                <a:path w="3227" h="4302" extrusionOk="0">
                  <a:moveTo>
                    <a:pt x="1" y="0"/>
                  </a:moveTo>
                  <a:lnTo>
                    <a:pt x="324" y="4302"/>
                  </a:lnTo>
                  <a:lnTo>
                    <a:pt x="2904" y="4302"/>
                  </a:lnTo>
                  <a:lnTo>
                    <a:pt x="3227" y="0"/>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7" name="Google Shape;943;p43"/>
            <p:cNvSpPr/>
            <p:nvPr/>
          </p:nvSpPr>
          <p:spPr>
            <a:xfrm>
              <a:off x="3872148" y="3715024"/>
              <a:ext cx="318676" cy="421794"/>
            </a:xfrm>
            <a:custGeom>
              <a:avLst/>
              <a:gdLst/>
              <a:ahLst/>
              <a:cxnLst/>
              <a:rect l="l" t="t" r="r" b="b"/>
              <a:pathLst>
                <a:path w="3316" h="4389" extrusionOk="0">
                  <a:moveTo>
                    <a:pt x="3225" y="87"/>
                  </a:moveTo>
                  <a:lnTo>
                    <a:pt x="2909" y="4302"/>
                  </a:lnTo>
                  <a:lnTo>
                    <a:pt x="408" y="4302"/>
                  </a:lnTo>
                  <a:lnTo>
                    <a:pt x="92" y="87"/>
                  </a:lnTo>
                  <a:close/>
                  <a:moveTo>
                    <a:pt x="45" y="0"/>
                  </a:moveTo>
                  <a:cubicBezTo>
                    <a:pt x="32" y="0"/>
                    <a:pt x="21" y="6"/>
                    <a:pt x="13" y="15"/>
                  </a:cubicBezTo>
                  <a:cubicBezTo>
                    <a:pt x="5" y="23"/>
                    <a:pt x="1" y="35"/>
                    <a:pt x="2" y="47"/>
                  </a:cubicBezTo>
                  <a:lnTo>
                    <a:pt x="324" y="4349"/>
                  </a:lnTo>
                  <a:cubicBezTo>
                    <a:pt x="326" y="4371"/>
                    <a:pt x="344" y="4389"/>
                    <a:pt x="367" y="4389"/>
                  </a:cubicBezTo>
                  <a:lnTo>
                    <a:pt x="2948" y="4389"/>
                  </a:lnTo>
                  <a:cubicBezTo>
                    <a:pt x="2971" y="4389"/>
                    <a:pt x="2989" y="4371"/>
                    <a:pt x="2991" y="4349"/>
                  </a:cubicBezTo>
                  <a:lnTo>
                    <a:pt x="3314" y="47"/>
                  </a:lnTo>
                  <a:cubicBezTo>
                    <a:pt x="3316" y="22"/>
                    <a:pt x="3296" y="0"/>
                    <a:pt x="327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8" name="Google Shape;944;p43"/>
            <p:cNvSpPr/>
            <p:nvPr/>
          </p:nvSpPr>
          <p:spPr>
            <a:xfrm>
              <a:off x="3928656" y="3779412"/>
              <a:ext cx="134832" cy="241794"/>
            </a:xfrm>
            <a:custGeom>
              <a:avLst/>
              <a:gdLst/>
              <a:ahLst/>
              <a:cxnLst/>
              <a:rect l="l" t="t" r="r" b="b"/>
              <a:pathLst>
                <a:path w="1403" h="2516" extrusionOk="0">
                  <a:moveTo>
                    <a:pt x="702" y="1"/>
                  </a:moveTo>
                  <a:cubicBezTo>
                    <a:pt x="314" y="1"/>
                    <a:pt x="0" y="563"/>
                    <a:pt x="0" y="1258"/>
                  </a:cubicBezTo>
                  <a:cubicBezTo>
                    <a:pt x="0" y="1953"/>
                    <a:pt x="314" y="2516"/>
                    <a:pt x="702" y="2516"/>
                  </a:cubicBezTo>
                  <a:cubicBezTo>
                    <a:pt x="1089" y="2516"/>
                    <a:pt x="1403" y="1953"/>
                    <a:pt x="1403" y="1258"/>
                  </a:cubicBezTo>
                  <a:cubicBezTo>
                    <a:pt x="1403" y="563"/>
                    <a:pt x="1089" y="1"/>
                    <a:pt x="702" y="1"/>
                  </a:cubicBez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59" name="Google Shape;945;p43"/>
            <p:cNvSpPr/>
            <p:nvPr/>
          </p:nvSpPr>
          <p:spPr>
            <a:xfrm>
              <a:off x="3846200" y="3272954"/>
              <a:ext cx="24218" cy="46802"/>
            </a:xfrm>
            <a:custGeom>
              <a:avLst/>
              <a:gdLst/>
              <a:ahLst/>
              <a:cxnLst/>
              <a:rect l="l" t="t" r="r" b="b"/>
              <a:pathLst>
                <a:path w="252" h="487" extrusionOk="0">
                  <a:moveTo>
                    <a:pt x="195" y="1"/>
                  </a:moveTo>
                  <a:cubicBezTo>
                    <a:pt x="181" y="1"/>
                    <a:pt x="167" y="8"/>
                    <a:pt x="158" y="25"/>
                  </a:cubicBezTo>
                  <a:cubicBezTo>
                    <a:pt x="96" y="156"/>
                    <a:pt x="45" y="292"/>
                    <a:pt x="7" y="431"/>
                  </a:cubicBezTo>
                  <a:cubicBezTo>
                    <a:pt x="1" y="454"/>
                    <a:pt x="14" y="478"/>
                    <a:pt x="37" y="484"/>
                  </a:cubicBezTo>
                  <a:cubicBezTo>
                    <a:pt x="40" y="485"/>
                    <a:pt x="45" y="486"/>
                    <a:pt x="49" y="486"/>
                  </a:cubicBezTo>
                  <a:cubicBezTo>
                    <a:pt x="68" y="486"/>
                    <a:pt x="85" y="473"/>
                    <a:pt x="91" y="454"/>
                  </a:cubicBezTo>
                  <a:cubicBezTo>
                    <a:pt x="127" y="319"/>
                    <a:pt x="177" y="187"/>
                    <a:pt x="237" y="62"/>
                  </a:cubicBezTo>
                  <a:cubicBezTo>
                    <a:pt x="251" y="28"/>
                    <a:pt x="223" y="1"/>
                    <a:pt x="19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0" name="Google Shape;946;p43"/>
            <p:cNvSpPr/>
            <p:nvPr/>
          </p:nvSpPr>
          <p:spPr>
            <a:xfrm>
              <a:off x="3834091" y="3337919"/>
              <a:ext cx="166257" cy="348275"/>
            </a:xfrm>
            <a:custGeom>
              <a:avLst/>
              <a:gdLst/>
              <a:ahLst/>
              <a:cxnLst/>
              <a:rect l="l" t="t" r="r" b="b"/>
              <a:pathLst>
                <a:path w="1730" h="3624" extrusionOk="0">
                  <a:moveTo>
                    <a:pt x="122" y="0"/>
                  </a:moveTo>
                  <a:cubicBezTo>
                    <a:pt x="100" y="0"/>
                    <a:pt x="80" y="16"/>
                    <a:pt x="77" y="39"/>
                  </a:cubicBezTo>
                  <a:cubicBezTo>
                    <a:pt x="1" y="688"/>
                    <a:pt x="253" y="1315"/>
                    <a:pt x="871" y="2011"/>
                  </a:cubicBezTo>
                  <a:cubicBezTo>
                    <a:pt x="1609" y="2841"/>
                    <a:pt x="950" y="3521"/>
                    <a:pt x="922" y="3550"/>
                  </a:cubicBezTo>
                  <a:cubicBezTo>
                    <a:pt x="895" y="3578"/>
                    <a:pt x="914" y="3624"/>
                    <a:pt x="952" y="3624"/>
                  </a:cubicBezTo>
                  <a:cubicBezTo>
                    <a:pt x="965" y="3624"/>
                    <a:pt x="976" y="3619"/>
                    <a:pt x="984" y="3610"/>
                  </a:cubicBezTo>
                  <a:cubicBezTo>
                    <a:pt x="991" y="3603"/>
                    <a:pt x="1730" y="2845"/>
                    <a:pt x="937" y="1953"/>
                  </a:cubicBezTo>
                  <a:cubicBezTo>
                    <a:pt x="336" y="1276"/>
                    <a:pt x="91" y="672"/>
                    <a:pt x="164" y="49"/>
                  </a:cubicBezTo>
                  <a:cubicBezTo>
                    <a:pt x="167" y="25"/>
                    <a:pt x="150" y="4"/>
                    <a:pt x="126" y="0"/>
                  </a:cubicBezTo>
                  <a:cubicBezTo>
                    <a:pt x="124" y="0"/>
                    <a:pt x="123" y="0"/>
                    <a:pt x="12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1" name="Google Shape;947;p43"/>
            <p:cNvSpPr/>
            <p:nvPr/>
          </p:nvSpPr>
          <p:spPr>
            <a:xfrm>
              <a:off x="4050321" y="3528778"/>
              <a:ext cx="25371" cy="44399"/>
            </a:xfrm>
            <a:custGeom>
              <a:avLst/>
              <a:gdLst/>
              <a:ahLst/>
              <a:cxnLst/>
              <a:rect l="l" t="t" r="r" b="b"/>
              <a:pathLst>
                <a:path w="264" h="462" extrusionOk="0">
                  <a:moveTo>
                    <a:pt x="60" y="1"/>
                  </a:moveTo>
                  <a:cubicBezTo>
                    <a:pt x="30" y="1"/>
                    <a:pt x="1" y="33"/>
                    <a:pt x="21" y="67"/>
                  </a:cubicBezTo>
                  <a:cubicBezTo>
                    <a:pt x="89" y="180"/>
                    <a:pt x="141" y="302"/>
                    <a:pt x="174" y="429"/>
                  </a:cubicBezTo>
                  <a:cubicBezTo>
                    <a:pt x="179" y="449"/>
                    <a:pt x="196" y="462"/>
                    <a:pt x="216" y="462"/>
                  </a:cubicBezTo>
                  <a:cubicBezTo>
                    <a:pt x="220" y="462"/>
                    <a:pt x="223" y="462"/>
                    <a:pt x="227" y="461"/>
                  </a:cubicBezTo>
                  <a:cubicBezTo>
                    <a:pt x="249" y="455"/>
                    <a:pt x="264" y="431"/>
                    <a:pt x="258" y="408"/>
                  </a:cubicBezTo>
                  <a:cubicBezTo>
                    <a:pt x="223" y="273"/>
                    <a:pt x="167" y="143"/>
                    <a:pt x="96" y="22"/>
                  </a:cubicBezTo>
                  <a:cubicBezTo>
                    <a:pt x="87" y="7"/>
                    <a:pt x="74" y="1"/>
                    <a:pt x="6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2" name="Google Shape;948;p43"/>
            <p:cNvSpPr/>
            <p:nvPr/>
          </p:nvSpPr>
          <p:spPr>
            <a:xfrm>
              <a:off x="4055511" y="3594415"/>
              <a:ext cx="26909" cy="91778"/>
            </a:xfrm>
            <a:custGeom>
              <a:avLst/>
              <a:gdLst/>
              <a:ahLst/>
              <a:cxnLst/>
              <a:rect l="l" t="t" r="r" b="b"/>
              <a:pathLst>
                <a:path w="280" h="955" extrusionOk="0">
                  <a:moveTo>
                    <a:pt x="210" y="1"/>
                  </a:moveTo>
                  <a:cubicBezTo>
                    <a:pt x="209" y="1"/>
                    <a:pt x="208" y="1"/>
                    <a:pt x="207" y="1"/>
                  </a:cubicBezTo>
                  <a:cubicBezTo>
                    <a:pt x="183" y="3"/>
                    <a:pt x="165" y="23"/>
                    <a:pt x="166" y="47"/>
                  </a:cubicBezTo>
                  <a:cubicBezTo>
                    <a:pt x="191" y="508"/>
                    <a:pt x="15" y="889"/>
                    <a:pt x="14" y="893"/>
                  </a:cubicBezTo>
                  <a:cubicBezTo>
                    <a:pt x="1" y="922"/>
                    <a:pt x="21" y="955"/>
                    <a:pt x="53" y="955"/>
                  </a:cubicBezTo>
                  <a:cubicBezTo>
                    <a:pt x="69" y="955"/>
                    <a:pt x="85" y="945"/>
                    <a:pt x="92" y="930"/>
                  </a:cubicBezTo>
                  <a:cubicBezTo>
                    <a:pt x="100" y="914"/>
                    <a:pt x="279" y="526"/>
                    <a:pt x="253" y="42"/>
                  </a:cubicBezTo>
                  <a:cubicBezTo>
                    <a:pt x="253" y="19"/>
                    <a:pt x="233" y="1"/>
                    <a:pt x="210"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3" name="Google Shape;949;p43"/>
            <p:cNvSpPr/>
            <p:nvPr/>
          </p:nvSpPr>
          <p:spPr>
            <a:xfrm>
              <a:off x="2436575" y="1288635"/>
              <a:ext cx="838494" cy="453315"/>
            </a:xfrm>
            <a:custGeom>
              <a:avLst/>
              <a:gdLst/>
              <a:ahLst/>
              <a:cxnLst/>
              <a:rect l="l" t="t" r="r" b="b"/>
              <a:pathLst>
                <a:path w="8725" h="4717" extrusionOk="0">
                  <a:moveTo>
                    <a:pt x="4067" y="1"/>
                  </a:moveTo>
                  <a:cubicBezTo>
                    <a:pt x="3152" y="1"/>
                    <a:pt x="2344" y="638"/>
                    <a:pt x="2145" y="1550"/>
                  </a:cubicBezTo>
                  <a:cubicBezTo>
                    <a:pt x="2129" y="1550"/>
                    <a:pt x="2114" y="1549"/>
                    <a:pt x="2099" y="1549"/>
                  </a:cubicBezTo>
                  <a:cubicBezTo>
                    <a:pt x="1349" y="1549"/>
                    <a:pt x="664" y="1974"/>
                    <a:pt x="332" y="2646"/>
                  </a:cubicBezTo>
                  <a:cubicBezTo>
                    <a:pt x="0" y="3318"/>
                    <a:pt x="78" y="4121"/>
                    <a:pt x="533" y="4716"/>
                  </a:cubicBezTo>
                  <a:lnTo>
                    <a:pt x="8288" y="4716"/>
                  </a:lnTo>
                  <a:cubicBezTo>
                    <a:pt x="8725" y="4055"/>
                    <a:pt x="8654" y="3180"/>
                    <a:pt x="8117" y="2597"/>
                  </a:cubicBezTo>
                  <a:cubicBezTo>
                    <a:pt x="7782" y="2234"/>
                    <a:pt x="7319" y="2042"/>
                    <a:pt x="6849" y="2042"/>
                  </a:cubicBezTo>
                  <a:cubicBezTo>
                    <a:pt x="6566" y="2042"/>
                    <a:pt x="6281" y="2111"/>
                    <a:pt x="6020" y="2255"/>
                  </a:cubicBezTo>
                  <a:cubicBezTo>
                    <a:pt x="6033" y="2161"/>
                    <a:pt x="6040" y="2066"/>
                    <a:pt x="6040" y="1972"/>
                  </a:cubicBezTo>
                  <a:cubicBezTo>
                    <a:pt x="6040" y="965"/>
                    <a:pt x="5282" y="121"/>
                    <a:pt x="4281" y="12"/>
                  </a:cubicBezTo>
                  <a:cubicBezTo>
                    <a:pt x="4209" y="5"/>
                    <a:pt x="4138" y="1"/>
                    <a:pt x="4067" y="1"/>
                  </a:cubicBez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4" name="Google Shape;950;p43"/>
            <p:cNvSpPr/>
            <p:nvPr/>
          </p:nvSpPr>
          <p:spPr>
            <a:xfrm>
              <a:off x="2681347" y="1655457"/>
              <a:ext cx="8457" cy="232664"/>
            </a:xfrm>
            <a:custGeom>
              <a:avLst/>
              <a:gdLst/>
              <a:ahLst/>
              <a:cxnLst/>
              <a:rect l="l" t="t" r="r" b="b"/>
              <a:pathLst>
                <a:path w="88" h="2421" extrusionOk="0">
                  <a:moveTo>
                    <a:pt x="44" y="1"/>
                  </a:moveTo>
                  <a:cubicBezTo>
                    <a:pt x="23" y="1"/>
                    <a:pt x="1" y="15"/>
                    <a:pt x="1" y="44"/>
                  </a:cubicBezTo>
                  <a:lnTo>
                    <a:pt x="1" y="2377"/>
                  </a:lnTo>
                  <a:cubicBezTo>
                    <a:pt x="1" y="2400"/>
                    <a:pt x="20" y="2421"/>
                    <a:pt x="45" y="2421"/>
                  </a:cubicBezTo>
                  <a:cubicBezTo>
                    <a:pt x="68" y="2421"/>
                    <a:pt x="88" y="2400"/>
                    <a:pt x="88" y="2377"/>
                  </a:cubicBezTo>
                  <a:lnTo>
                    <a:pt x="88" y="44"/>
                  </a:lnTo>
                  <a:cubicBezTo>
                    <a:pt x="88" y="15"/>
                    <a:pt x="66" y="1"/>
                    <a:pt x="4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5" name="Google Shape;951;p43"/>
            <p:cNvSpPr/>
            <p:nvPr/>
          </p:nvSpPr>
          <p:spPr>
            <a:xfrm>
              <a:off x="2644059" y="1599814"/>
              <a:ext cx="83225" cy="72077"/>
            </a:xfrm>
            <a:custGeom>
              <a:avLst/>
              <a:gdLst/>
              <a:ahLst/>
              <a:cxnLst/>
              <a:rect l="l" t="t" r="r" b="b"/>
              <a:pathLst>
                <a:path w="866" h="750" extrusionOk="0">
                  <a:moveTo>
                    <a:pt x="433" y="1"/>
                  </a:moveTo>
                  <a:lnTo>
                    <a:pt x="0" y="750"/>
                  </a:lnTo>
                  <a:lnTo>
                    <a:pt x="866" y="750"/>
                  </a:lnTo>
                  <a:lnTo>
                    <a:pt x="433"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6" name="Google Shape;952;p43"/>
            <p:cNvSpPr/>
            <p:nvPr/>
          </p:nvSpPr>
          <p:spPr>
            <a:xfrm>
              <a:off x="2951874" y="1609136"/>
              <a:ext cx="8457" cy="192109"/>
            </a:xfrm>
            <a:custGeom>
              <a:avLst/>
              <a:gdLst/>
              <a:ahLst/>
              <a:cxnLst/>
              <a:rect l="l" t="t" r="r" b="b"/>
              <a:pathLst>
                <a:path w="88" h="1999" extrusionOk="0">
                  <a:moveTo>
                    <a:pt x="45" y="1"/>
                  </a:moveTo>
                  <a:cubicBezTo>
                    <a:pt x="23" y="1"/>
                    <a:pt x="2" y="15"/>
                    <a:pt x="2" y="44"/>
                  </a:cubicBezTo>
                  <a:lnTo>
                    <a:pt x="2" y="1955"/>
                  </a:lnTo>
                  <a:cubicBezTo>
                    <a:pt x="1" y="1979"/>
                    <a:pt x="20" y="1998"/>
                    <a:pt x="45" y="1998"/>
                  </a:cubicBezTo>
                  <a:cubicBezTo>
                    <a:pt x="68" y="1998"/>
                    <a:pt x="88" y="1979"/>
                    <a:pt x="88" y="1955"/>
                  </a:cubicBezTo>
                  <a:lnTo>
                    <a:pt x="88" y="44"/>
                  </a:lnTo>
                  <a:cubicBezTo>
                    <a:pt x="88" y="15"/>
                    <a:pt x="66" y="1"/>
                    <a:pt x="4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7" name="Google Shape;953;p43"/>
            <p:cNvSpPr/>
            <p:nvPr/>
          </p:nvSpPr>
          <p:spPr>
            <a:xfrm>
              <a:off x="2914490" y="1784811"/>
              <a:ext cx="83321" cy="72077"/>
            </a:xfrm>
            <a:custGeom>
              <a:avLst/>
              <a:gdLst/>
              <a:ahLst/>
              <a:cxnLst/>
              <a:rect l="l" t="t" r="r" b="b"/>
              <a:pathLst>
                <a:path w="867" h="750" extrusionOk="0">
                  <a:moveTo>
                    <a:pt x="1" y="0"/>
                  </a:moveTo>
                  <a:lnTo>
                    <a:pt x="434" y="749"/>
                  </a:lnTo>
                  <a:lnTo>
                    <a:pt x="866" y="0"/>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8" name="Google Shape;954;p43"/>
            <p:cNvSpPr/>
            <p:nvPr/>
          </p:nvSpPr>
          <p:spPr>
            <a:xfrm>
              <a:off x="1383803" y="3035389"/>
              <a:ext cx="608425" cy="1101431"/>
            </a:xfrm>
            <a:custGeom>
              <a:avLst/>
              <a:gdLst/>
              <a:ahLst/>
              <a:cxnLst/>
              <a:rect l="l" t="t" r="r" b="b"/>
              <a:pathLst>
                <a:path w="6331" h="11461" extrusionOk="0">
                  <a:moveTo>
                    <a:pt x="5929" y="87"/>
                  </a:moveTo>
                  <a:cubicBezTo>
                    <a:pt x="6102" y="88"/>
                    <a:pt x="6243" y="228"/>
                    <a:pt x="6243" y="402"/>
                  </a:cubicBezTo>
                  <a:lnTo>
                    <a:pt x="6243" y="11060"/>
                  </a:lnTo>
                  <a:cubicBezTo>
                    <a:pt x="6243" y="11234"/>
                    <a:pt x="6102" y="11374"/>
                    <a:pt x="5929" y="11374"/>
                  </a:cubicBezTo>
                  <a:lnTo>
                    <a:pt x="402" y="11374"/>
                  </a:lnTo>
                  <a:cubicBezTo>
                    <a:pt x="228" y="11374"/>
                    <a:pt x="88" y="11234"/>
                    <a:pt x="88" y="11060"/>
                  </a:cubicBezTo>
                  <a:lnTo>
                    <a:pt x="88" y="402"/>
                  </a:lnTo>
                  <a:cubicBezTo>
                    <a:pt x="88" y="228"/>
                    <a:pt x="228" y="88"/>
                    <a:pt x="402" y="87"/>
                  </a:cubicBezTo>
                  <a:close/>
                  <a:moveTo>
                    <a:pt x="402" y="0"/>
                  </a:moveTo>
                  <a:cubicBezTo>
                    <a:pt x="181" y="1"/>
                    <a:pt x="1" y="180"/>
                    <a:pt x="1" y="402"/>
                  </a:cubicBezTo>
                  <a:lnTo>
                    <a:pt x="1" y="11060"/>
                  </a:lnTo>
                  <a:cubicBezTo>
                    <a:pt x="1" y="11281"/>
                    <a:pt x="181" y="11461"/>
                    <a:pt x="402" y="11461"/>
                  </a:cubicBezTo>
                  <a:lnTo>
                    <a:pt x="5929" y="11461"/>
                  </a:lnTo>
                  <a:cubicBezTo>
                    <a:pt x="6150" y="11461"/>
                    <a:pt x="6329" y="11281"/>
                    <a:pt x="6330" y="11060"/>
                  </a:cubicBezTo>
                  <a:lnTo>
                    <a:pt x="6330" y="402"/>
                  </a:lnTo>
                  <a:cubicBezTo>
                    <a:pt x="6329" y="180"/>
                    <a:pt x="6150" y="1"/>
                    <a:pt x="592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9" name="Google Shape;955;p43"/>
            <p:cNvSpPr/>
            <p:nvPr/>
          </p:nvSpPr>
          <p:spPr>
            <a:xfrm>
              <a:off x="1380316" y="3039617"/>
              <a:ext cx="599968" cy="1093070"/>
            </a:xfrm>
            <a:custGeom>
              <a:avLst/>
              <a:gdLst/>
              <a:ahLst/>
              <a:cxnLst/>
              <a:rect l="l" t="t" r="r" b="b"/>
              <a:pathLst>
                <a:path w="6243" h="11374" extrusionOk="0">
                  <a:moveTo>
                    <a:pt x="5" y="0"/>
                  </a:moveTo>
                  <a:cubicBezTo>
                    <a:pt x="2" y="0"/>
                    <a:pt x="0" y="2"/>
                    <a:pt x="0" y="5"/>
                  </a:cubicBezTo>
                  <a:lnTo>
                    <a:pt x="0" y="11369"/>
                  </a:lnTo>
                  <a:cubicBezTo>
                    <a:pt x="0" y="11371"/>
                    <a:pt x="2" y="11374"/>
                    <a:pt x="5" y="11374"/>
                  </a:cubicBezTo>
                  <a:lnTo>
                    <a:pt x="6237" y="11374"/>
                  </a:lnTo>
                  <a:cubicBezTo>
                    <a:pt x="6239" y="11374"/>
                    <a:pt x="6243" y="11371"/>
                    <a:pt x="6243" y="11369"/>
                  </a:cubicBezTo>
                  <a:lnTo>
                    <a:pt x="6243" y="5"/>
                  </a:lnTo>
                  <a:cubicBezTo>
                    <a:pt x="6243" y="2"/>
                    <a:pt x="6239" y="0"/>
                    <a:pt x="6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a:ln>
                    <a:noFill/>
                  </a:ln>
                  <a:solidFill>
                    <a:sysClr val="windowText" lastClr="000000"/>
                  </a:solidFill>
                  <a:effectLst/>
                  <a:uLnTx/>
                  <a:uFillTx/>
                  <a:ea typeface="+mn-ea"/>
                </a:rPr>
                <a:t>]]</a:t>
              </a:r>
              <a:endParaRPr kumimoji="0" sz="1800" b="0" i="0" u="none" strike="noStrike" kern="0" cap="none" spc="0" normalizeH="0" baseline="0" noProof="0">
                <a:ln>
                  <a:noFill/>
                </a:ln>
                <a:solidFill>
                  <a:sysClr val="windowText" lastClr="000000"/>
                </a:solidFill>
                <a:effectLst/>
                <a:uLnTx/>
                <a:uFillTx/>
                <a:ea typeface="+mn-ea"/>
              </a:endParaRPr>
            </a:p>
          </p:txBody>
        </p:sp>
        <p:sp>
          <p:nvSpPr>
            <p:cNvPr id="470" name="Google Shape;956;p43"/>
            <p:cNvSpPr/>
            <p:nvPr/>
          </p:nvSpPr>
          <p:spPr>
            <a:xfrm>
              <a:off x="1376088" y="3035389"/>
              <a:ext cx="608329" cy="1101431"/>
            </a:xfrm>
            <a:custGeom>
              <a:avLst/>
              <a:gdLst/>
              <a:ahLst/>
              <a:cxnLst/>
              <a:rect l="l" t="t" r="r" b="b"/>
              <a:pathLst>
                <a:path w="6330" h="11461" extrusionOk="0">
                  <a:moveTo>
                    <a:pt x="5928" y="87"/>
                  </a:moveTo>
                  <a:cubicBezTo>
                    <a:pt x="6102" y="88"/>
                    <a:pt x="6243" y="228"/>
                    <a:pt x="6243" y="402"/>
                  </a:cubicBezTo>
                  <a:lnTo>
                    <a:pt x="6243" y="11060"/>
                  </a:lnTo>
                  <a:cubicBezTo>
                    <a:pt x="6243" y="11234"/>
                    <a:pt x="6102" y="11374"/>
                    <a:pt x="5928" y="11374"/>
                  </a:cubicBezTo>
                  <a:lnTo>
                    <a:pt x="402" y="11374"/>
                  </a:lnTo>
                  <a:cubicBezTo>
                    <a:pt x="228" y="11374"/>
                    <a:pt x="87" y="11234"/>
                    <a:pt x="87" y="11060"/>
                  </a:cubicBezTo>
                  <a:lnTo>
                    <a:pt x="87" y="402"/>
                  </a:lnTo>
                  <a:cubicBezTo>
                    <a:pt x="87" y="228"/>
                    <a:pt x="228" y="88"/>
                    <a:pt x="402" y="87"/>
                  </a:cubicBezTo>
                  <a:close/>
                  <a:moveTo>
                    <a:pt x="402" y="0"/>
                  </a:moveTo>
                  <a:cubicBezTo>
                    <a:pt x="180" y="1"/>
                    <a:pt x="1" y="180"/>
                    <a:pt x="0" y="402"/>
                  </a:cubicBezTo>
                  <a:lnTo>
                    <a:pt x="0" y="11060"/>
                  </a:lnTo>
                  <a:cubicBezTo>
                    <a:pt x="1" y="11281"/>
                    <a:pt x="180" y="11461"/>
                    <a:pt x="402" y="11461"/>
                  </a:cubicBezTo>
                  <a:lnTo>
                    <a:pt x="5928" y="11461"/>
                  </a:lnTo>
                  <a:cubicBezTo>
                    <a:pt x="6150" y="11461"/>
                    <a:pt x="6330" y="11281"/>
                    <a:pt x="6330" y="11060"/>
                  </a:cubicBezTo>
                  <a:lnTo>
                    <a:pt x="6330" y="402"/>
                  </a:lnTo>
                  <a:cubicBezTo>
                    <a:pt x="6330" y="180"/>
                    <a:pt x="6150" y="1"/>
                    <a:pt x="5928"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1" name="Google Shape;957;p43"/>
            <p:cNvSpPr/>
            <p:nvPr/>
          </p:nvSpPr>
          <p:spPr>
            <a:xfrm>
              <a:off x="1443840" y="3138410"/>
              <a:ext cx="472920" cy="881356"/>
            </a:xfrm>
            <a:custGeom>
              <a:avLst/>
              <a:gdLst/>
              <a:ahLst/>
              <a:cxnLst/>
              <a:rect l="l" t="t" r="r" b="b"/>
              <a:pathLst>
                <a:path w="4921" h="9171" extrusionOk="0">
                  <a:moveTo>
                    <a:pt x="0" y="0"/>
                  </a:moveTo>
                  <a:lnTo>
                    <a:pt x="0" y="9170"/>
                  </a:lnTo>
                  <a:lnTo>
                    <a:pt x="4921" y="9170"/>
                  </a:lnTo>
                  <a:lnTo>
                    <a:pt x="4921" y="0"/>
                  </a:lnTo>
                  <a:close/>
                </a:path>
              </a:pathLst>
            </a:custGeom>
            <a:solidFill>
              <a:srgbClr val="004E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2" name="Google Shape;958;p43"/>
            <p:cNvSpPr/>
            <p:nvPr/>
          </p:nvSpPr>
          <p:spPr>
            <a:xfrm>
              <a:off x="1486221" y="3236915"/>
              <a:ext cx="388158" cy="388254"/>
            </a:xfrm>
            <a:custGeom>
              <a:avLst/>
              <a:gdLst/>
              <a:ahLst/>
              <a:cxnLst/>
              <a:rect l="l" t="t" r="r" b="b"/>
              <a:pathLst>
                <a:path w="4039" h="4040" extrusionOk="0">
                  <a:moveTo>
                    <a:pt x="2019" y="1"/>
                  </a:moveTo>
                  <a:cubicBezTo>
                    <a:pt x="904" y="1"/>
                    <a:pt x="0" y="904"/>
                    <a:pt x="0" y="2019"/>
                  </a:cubicBezTo>
                  <a:cubicBezTo>
                    <a:pt x="0" y="3135"/>
                    <a:pt x="904" y="4039"/>
                    <a:pt x="2019" y="4039"/>
                  </a:cubicBezTo>
                  <a:cubicBezTo>
                    <a:pt x="3134" y="4039"/>
                    <a:pt x="4039" y="3135"/>
                    <a:pt x="4039" y="2019"/>
                  </a:cubicBezTo>
                  <a:cubicBezTo>
                    <a:pt x="4039" y="904"/>
                    <a:pt x="3134" y="1"/>
                    <a:pt x="201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3" name="Google Shape;959;p43"/>
            <p:cNvSpPr/>
            <p:nvPr/>
          </p:nvSpPr>
          <p:spPr>
            <a:xfrm>
              <a:off x="1484011" y="3234801"/>
              <a:ext cx="392483" cy="392387"/>
            </a:xfrm>
            <a:custGeom>
              <a:avLst/>
              <a:gdLst/>
              <a:ahLst/>
              <a:cxnLst/>
              <a:rect l="l" t="t" r="r" b="b"/>
              <a:pathLst>
                <a:path w="4084" h="4083" extrusionOk="0">
                  <a:moveTo>
                    <a:pt x="2042" y="44"/>
                  </a:moveTo>
                  <a:cubicBezTo>
                    <a:pt x="3144" y="44"/>
                    <a:pt x="4040" y="940"/>
                    <a:pt x="4040" y="2041"/>
                  </a:cubicBezTo>
                  <a:cubicBezTo>
                    <a:pt x="4040" y="3143"/>
                    <a:pt x="3144" y="4040"/>
                    <a:pt x="2042" y="4040"/>
                  </a:cubicBezTo>
                  <a:cubicBezTo>
                    <a:pt x="941" y="4040"/>
                    <a:pt x="45" y="3143"/>
                    <a:pt x="45" y="2041"/>
                  </a:cubicBezTo>
                  <a:cubicBezTo>
                    <a:pt x="45" y="940"/>
                    <a:pt x="941" y="44"/>
                    <a:pt x="2042" y="44"/>
                  </a:cubicBezTo>
                  <a:close/>
                  <a:moveTo>
                    <a:pt x="2042" y="0"/>
                  </a:moveTo>
                  <a:cubicBezTo>
                    <a:pt x="916" y="0"/>
                    <a:pt x="1" y="916"/>
                    <a:pt x="1" y="2041"/>
                  </a:cubicBezTo>
                  <a:cubicBezTo>
                    <a:pt x="1" y="3167"/>
                    <a:pt x="916" y="4083"/>
                    <a:pt x="2042" y="4083"/>
                  </a:cubicBezTo>
                  <a:cubicBezTo>
                    <a:pt x="3167" y="4083"/>
                    <a:pt x="4083" y="3167"/>
                    <a:pt x="4083" y="2041"/>
                  </a:cubicBezTo>
                  <a:cubicBezTo>
                    <a:pt x="4083" y="916"/>
                    <a:pt x="3167" y="0"/>
                    <a:pt x="204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4" name="Google Shape;960;p43"/>
            <p:cNvSpPr/>
            <p:nvPr/>
          </p:nvSpPr>
          <p:spPr>
            <a:xfrm>
              <a:off x="1644693" y="3457566"/>
              <a:ext cx="62274" cy="62178"/>
            </a:xfrm>
            <a:custGeom>
              <a:avLst/>
              <a:gdLst/>
              <a:ahLst/>
              <a:cxnLst/>
              <a:rect l="l" t="t" r="r" b="b"/>
              <a:pathLst>
                <a:path w="648" h="647" extrusionOk="0">
                  <a:moveTo>
                    <a:pt x="0" y="1"/>
                  </a:moveTo>
                  <a:lnTo>
                    <a:pt x="0" y="646"/>
                  </a:lnTo>
                  <a:lnTo>
                    <a:pt x="647" y="646"/>
                  </a:lnTo>
                  <a:lnTo>
                    <a:pt x="647"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5" name="Google Shape;961;p43"/>
            <p:cNvSpPr/>
            <p:nvPr/>
          </p:nvSpPr>
          <p:spPr>
            <a:xfrm>
              <a:off x="1642579" y="3455548"/>
              <a:ext cx="66407" cy="66215"/>
            </a:xfrm>
            <a:custGeom>
              <a:avLst/>
              <a:gdLst/>
              <a:ahLst/>
              <a:cxnLst/>
              <a:rect l="l" t="t" r="r" b="b"/>
              <a:pathLst>
                <a:path w="691" h="689" extrusionOk="0">
                  <a:moveTo>
                    <a:pt x="647" y="43"/>
                  </a:moveTo>
                  <a:lnTo>
                    <a:pt x="647" y="646"/>
                  </a:lnTo>
                  <a:lnTo>
                    <a:pt x="45" y="646"/>
                  </a:lnTo>
                  <a:lnTo>
                    <a:pt x="45" y="43"/>
                  </a:lnTo>
                  <a:close/>
                  <a:moveTo>
                    <a:pt x="22" y="0"/>
                  </a:moveTo>
                  <a:cubicBezTo>
                    <a:pt x="11" y="0"/>
                    <a:pt x="1" y="9"/>
                    <a:pt x="1" y="22"/>
                  </a:cubicBezTo>
                  <a:lnTo>
                    <a:pt x="1" y="667"/>
                  </a:lnTo>
                  <a:cubicBezTo>
                    <a:pt x="1" y="680"/>
                    <a:pt x="11" y="689"/>
                    <a:pt x="22" y="689"/>
                  </a:cubicBezTo>
                  <a:lnTo>
                    <a:pt x="669" y="689"/>
                  </a:lnTo>
                  <a:cubicBezTo>
                    <a:pt x="680" y="689"/>
                    <a:pt x="691" y="680"/>
                    <a:pt x="691" y="667"/>
                  </a:cubicBezTo>
                  <a:lnTo>
                    <a:pt x="691" y="22"/>
                  </a:lnTo>
                  <a:cubicBezTo>
                    <a:pt x="691" y="9"/>
                    <a:pt x="680" y="0"/>
                    <a:pt x="66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6" name="Google Shape;962;p43"/>
            <p:cNvSpPr/>
            <p:nvPr/>
          </p:nvSpPr>
          <p:spPr>
            <a:xfrm>
              <a:off x="1587032" y="3362713"/>
              <a:ext cx="28542" cy="53721"/>
            </a:xfrm>
            <a:custGeom>
              <a:avLst/>
              <a:gdLst/>
              <a:ahLst/>
              <a:cxnLst/>
              <a:rect l="l" t="t" r="r" b="b"/>
              <a:pathLst>
                <a:path w="297" h="559" extrusionOk="0">
                  <a:moveTo>
                    <a:pt x="160" y="0"/>
                  </a:moveTo>
                  <a:cubicBezTo>
                    <a:pt x="138" y="0"/>
                    <a:pt x="114" y="13"/>
                    <a:pt x="92" y="47"/>
                  </a:cubicBezTo>
                  <a:cubicBezTo>
                    <a:pt x="1" y="183"/>
                    <a:pt x="149" y="352"/>
                    <a:pt x="194" y="477"/>
                  </a:cubicBezTo>
                  <a:cubicBezTo>
                    <a:pt x="217" y="543"/>
                    <a:pt x="244" y="559"/>
                    <a:pt x="265" y="559"/>
                  </a:cubicBezTo>
                  <a:cubicBezTo>
                    <a:pt x="283" y="559"/>
                    <a:pt x="297" y="546"/>
                    <a:pt x="297" y="546"/>
                  </a:cubicBezTo>
                  <a:lnTo>
                    <a:pt x="284" y="115"/>
                  </a:lnTo>
                  <a:cubicBezTo>
                    <a:pt x="284" y="115"/>
                    <a:pt x="227" y="0"/>
                    <a:pt x="16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7" name="Google Shape;963;p43"/>
            <p:cNvSpPr/>
            <p:nvPr/>
          </p:nvSpPr>
          <p:spPr>
            <a:xfrm>
              <a:off x="1586936" y="3360599"/>
              <a:ext cx="30561" cy="57950"/>
            </a:xfrm>
            <a:custGeom>
              <a:avLst/>
              <a:gdLst/>
              <a:ahLst/>
              <a:cxnLst/>
              <a:rect l="l" t="t" r="r" b="b"/>
              <a:pathLst>
                <a:path w="318" h="603" extrusionOk="0">
                  <a:moveTo>
                    <a:pt x="162" y="44"/>
                  </a:moveTo>
                  <a:cubicBezTo>
                    <a:pt x="203" y="47"/>
                    <a:pt x="247" y="113"/>
                    <a:pt x="263" y="142"/>
                  </a:cubicBezTo>
                  <a:lnTo>
                    <a:pt x="274" y="556"/>
                  </a:lnTo>
                  <a:cubicBezTo>
                    <a:pt x="270" y="558"/>
                    <a:pt x="267" y="559"/>
                    <a:pt x="263" y="559"/>
                  </a:cubicBezTo>
                  <a:cubicBezTo>
                    <a:pt x="262" y="559"/>
                    <a:pt x="261" y="559"/>
                    <a:pt x="260" y="558"/>
                  </a:cubicBezTo>
                  <a:cubicBezTo>
                    <a:pt x="253" y="556"/>
                    <a:pt x="233" y="547"/>
                    <a:pt x="214" y="492"/>
                  </a:cubicBezTo>
                  <a:cubicBezTo>
                    <a:pt x="199" y="454"/>
                    <a:pt x="181" y="416"/>
                    <a:pt x="161" y="380"/>
                  </a:cubicBezTo>
                  <a:cubicBezTo>
                    <a:pt x="107" y="277"/>
                    <a:pt x="51" y="170"/>
                    <a:pt x="110" y="81"/>
                  </a:cubicBezTo>
                  <a:cubicBezTo>
                    <a:pt x="127" y="57"/>
                    <a:pt x="143" y="44"/>
                    <a:pt x="160" y="44"/>
                  </a:cubicBezTo>
                  <a:close/>
                  <a:moveTo>
                    <a:pt x="161" y="1"/>
                  </a:moveTo>
                  <a:cubicBezTo>
                    <a:pt x="129" y="1"/>
                    <a:pt x="99" y="19"/>
                    <a:pt x="74" y="57"/>
                  </a:cubicBezTo>
                  <a:cubicBezTo>
                    <a:pt x="1" y="167"/>
                    <a:pt x="66" y="291"/>
                    <a:pt x="124" y="400"/>
                  </a:cubicBezTo>
                  <a:cubicBezTo>
                    <a:pt x="142" y="435"/>
                    <a:pt x="159" y="470"/>
                    <a:pt x="174" y="506"/>
                  </a:cubicBezTo>
                  <a:cubicBezTo>
                    <a:pt x="193" y="563"/>
                    <a:pt x="219" y="593"/>
                    <a:pt x="250" y="600"/>
                  </a:cubicBezTo>
                  <a:cubicBezTo>
                    <a:pt x="255" y="601"/>
                    <a:pt x="260" y="602"/>
                    <a:pt x="264" y="602"/>
                  </a:cubicBezTo>
                  <a:cubicBezTo>
                    <a:pt x="281" y="602"/>
                    <a:pt x="299" y="595"/>
                    <a:pt x="312" y="583"/>
                  </a:cubicBezTo>
                  <a:cubicBezTo>
                    <a:pt x="316" y="579"/>
                    <a:pt x="318" y="573"/>
                    <a:pt x="318" y="567"/>
                  </a:cubicBezTo>
                  <a:lnTo>
                    <a:pt x="307" y="136"/>
                  </a:lnTo>
                  <a:cubicBezTo>
                    <a:pt x="307" y="133"/>
                    <a:pt x="306" y="130"/>
                    <a:pt x="305" y="127"/>
                  </a:cubicBezTo>
                  <a:cubicBezTo>
                    <a:pt x="298" y="114"/>
                    <a:pt x="241" y="5"/>
                    <a:pt x="166" y="1"/>
                  </a:cubicBezTo>
                  <a:cubicBezTo>
                    <a:pt x="164" y="1"/>
                    <a:pt x="162" y="1"/>
                    <a:pt x="16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8" name="Google Shape;964;p43"/>
            <p:cNvSpPr/>
            <p:nvPr/>
          </p:nvSpPr>
          <p:spPr>
            <a:xfrm>
              <a:off x="1738777" y="3362713"/>
              <a:ext cx="28446" cy="53721"/>
            </a:xfrm>
            <a:custGeom>
              <a:avLst/>
              <a:gdLst/>
              <a:ahLst/>
              <a:cxnLst/>
              <a:rect l="l" t="t" r="r" b="b"/>
              <a:pathLst>
                <a:path w="296" h="559" extrusionOk="0">
                  <a:moveTo>
                    <a:pt x="137" y="0"/>
                  </a:moveTo>
                  <a:cubicBezTo>
                    <a:pt x="70" y="0"/>
                    <a:pt x="13" y="115"/>
                    <a:pt x="13" y="115"/>
                  </a:cubicBezTo>
                  <a:lnTo>
                    <a:pt x="1" y="546"/>
                  </a:lnTo>
                  <a:cubicBezTo>
                    <a:pt x="1" y="546"/>
                    <a:pt x="14" y="559"/>
                    <a:pt x="32" y="559"/>
                  </a:cubicBezTo>
                  <a:cubicBezTo>
                    <a:pt x="53" y="559"/>
                    <a:pt x="80" y="543"/>
                    <a:pt x="103" y="477"/>
                  </a:cubicBezTo>
                  <a:cubicBezTo>
                    <a:pt x="148" y="352"/>
                    <a:pt x="295" y="183"/>
                    <a:pt x="205" y="47"/>
                  </a:cubicBezTo>
                  <a:cubicBezTo>
                    <a:pt x="183" y="13"/>
                    <a:pt x="159" y="0"/>
                    <a:pt x="1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9" name="Google Shape;965;p43"/>
            <p:cNvSpPr/>
            <p:nvPr/>
          </p:nvSpPr>
          <p:spPr>
            <a:xfrm>
              <a:off x="1736759" y="3360599"/>
              <a:ext cx="30657" cy="57950"/>
            </a:xfrm>
            <a:custGeom>
              <a:avLst/>
              <a:gdLst/>
              <a:ahLst/>
              <a:cxnLst/>
              <a:rect l="l" t="t" r="r" b="b"/>
              <a:pathLst>
                <a:path w="319" h="603" extrusionOk="0">
                  <a:moveTo>
                    <a:pt x="156" y="44"/>
                  </a:moveTo>
                  <a:cubicBezTo>
                    <a:pt x="173" y="44"/>
                    <a:pt x="191" y="55"/>
                    <a:pt x="208" y="81"/>
                  </a:cubicBezTo>
                  <a:cubicBezTo>
                    <a:pt x="267" y="170"/>
                    <a:pt x="211" y="277"/>
                    <a:pt x="157" y="380"/>
                  </a:cubicBezTo>
                  <a:cubicBezTo>
                    <a:pt x="137" y="416"/>
                    <a:pt x="119" y="454"/>
                    <a:pt x="104" y="492"/>
                  </a:cubicBezTo>
                  <a:cubicBezTo>
                    <a:pt x="85" y="547"/>
                    <a:pt x="66" y="556"/>
                    <a:pt x="58" y="558"/>
                  </a:cubicBezTo>
                  <a:cubicBezTo>
                    <a:pt x="57" y="559"/>
                    <a:pt x="56" y="559"/>
                    <a:pt x="55" y="559"/>
                  </a:cubicBezTo>
                  <a:cubicBezTo>
                    <a:pt x="52" y="559"/>
                    <a:pt x="48" y="558"/>
                    <a:pt x="44" y="556"/>
                  </a:cubicBezTo>
                  <a:lnTo>
                    <a:pt x="55" y="142"/>
                  </a:lnTo>
                  <a:cubicBezTo>
                    <a:pt x="71" y="113"/>
                    <a:pt x="115" y="47"/>
                    <a:pt x="156" y="44"/>
                  </a:cubicBezTo>
                  <a:close/>
                  <a:moveTo>
                    <a:pt x="159" y="1"/>
                  </a:moveTo>
                  <a:cubicBezTo>
                    <a:pt x="157" y="1"/>
                    <a:pt x="155" y="1"/>
                    <a:pt x="154" y="1"/>
                  </a:cubicBezTo>
                  <a:cubicBezTo>
                    <a:pt x="78" y="6"/>
                    <a:pt x="21" y="114"/>
                    <a:pt x="14" y="127"/>
                  </a:cubicBezTo>
                  <a:cubicBezTo>
                    <a:pt x="13" y="130"/>
                    <a:pt x="12" y="133"/>
                    <a:pt x="12" y="136"/>
                  </a:cubicBezTo>
                  <a:lnTo>
                    <a:pt x="1" y="567"/>
                  </a:lnTo>
                  <a:cubicBezTo>
                    <a:pt x="0" y="573"/>
                    <a:pt x="3" y="579"/>
                    <a:pt x="7" y="583"/>
                  </a:cubicBezTo>
                  <a:cubicBezTo>
                    <a:pt x="20" y="595"/>
                    <a:pt x="37" y="602"/>
                    <a:pt x="54" y="602"/>
                  </a:cubicBezTo>
                  <a:cubicBezTo>
                    <a:pt x="59" y="602"/>
                    <a:pt x="64" y="601"/>
                    <a:pt x="69" y="600"/>
                  </a:cubicBezTo>
                  <a:cubicBezTo>
                    <a:pt x="99" y="593"/>
                    <a:pt x="126" y="562"/>
                    <a:pt x="145" y="506"/>
                  </a:cubicBezTo>
                  <a:cubicBezTo>
                    <a:pt x="160" y="470"/>
                    <a:pt x="176" y="435"/>
                    <a:pt x="196" y="400"/>
                  </a:cubicBezTo>
                  <a:cubicBezTo>
                    <a:pt x="253" y="291"/>
                    <a:pt x="318" y="167"/>
                    <a:pt x="245" y="57"/>
                  </a:cubicBezTo>
                  <a:cubicBezTo>
                    <a:pt x="219" y="19"/>
                    <a:pt x="190" y="1"/>
                    <a:pt x="159"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0" name="Google Shape;966;p43"/>
            <p:cNvSpPr/>
            <p:nvPr/>
          </p:nvSpPr>
          <p:spPr>
            <a:xfrm>
              <a:off x="1609808" y="3286600"/>
              <a:ext cx="133102" cy="199124"/>
            </a:xfrm>
            <a:custGeom>
              <a:avLst/>
              <a:gdLst/>
              <a:ahLst/>
              <a:cxnLst/>
              <a:rect l="l" t="t" r="r" b="b"/>
              <a:pathLst>
                <a:path w="1385" h="2072" extrusionOk="0">
                  <a:moveTo>
                    <a:pt x="677" y="0"/>
                  </a:moveTo>
                  <a:cubicBezTo>
                    <a:pt x="303" y="0"/>
                    <a:pt x="0" y="261"/>
                    <a:pt x="0" y="635"/>
                  </a:cubicBezTo>
                  <a:lnTo>
                    <a:pt x="0" y="1395"/>
                  </a:lnTo>
                  <a:cubicBezTo>
                    <a:pt x="0" y="1768"/>
                    <a:pt x="303" y="2071"/>
                    <a:pt x="677" y="2071"/>
                  </a:cubicBezTo>
                  <a:lnTo>
                    <a:pt x="709" y="2071"/>
                  </a:lnTo>
                  <a:cubicBezTo>
                    <a:pt x="1082" y="2071"/>
                    <a:pt x="1385" y="1768"/>
                    <a:pt x="1385" y="1395"/>
                  </a:cubicBezTo>
                  <a:lnTo>
                    <a:pt x="1385" y="635"/>
                  </a:lnTo>
                  <a:cubicBezTo>
                    <a:pt x="1385" y="261"/>
                    <a:pt x="1082" y="0"/>
                    <a:pt x="70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1" name="Google Shape;967;p43"/>
            <p:cNvSpPr/>
            <p:nvPr/>
          </p:nvSpPr>
          <p:spPr>
            <a:xfrm>
              <a:off x="1607694" y="3284486"/>
              <a:ext cx="137427" cy="203257"/>
            </a:xfrm>
            <a:custGeom>
              <a:avLst/>
              <a:gdLst/>
              <a:ahLst/>
              <a:cxnLst/>
              <a:rect l="l" t="t" r="r" b="b"/>
              <a:pathLst>
                <a:path w="1430" h="2115" extrusionOk="0">
                  <a:moveTo>
                    <a:pt x="731" y="44"/>
                  </a:moveTo>
                  <a:cubicBezTo>
                    <a:pt x="1104" y="44"/>
                    <a:pt x="1385" y="308"/>
                    <a:pt x="1385" y="657"/>
                  </a:cubicBezTo>
                  <a:lnTo>
                    <a:pt x="1385" y="1417"/>
                  </a:lnTo>
                  <a:cubicBezTo>
                    <a:pt x="1385" y="1778"/>
                    <a:pt x="1092" y="2071"/>
                    <a:pt x="731" y="2072"/>
                  </a:cubicBezTo>
                  <a:lnTo>
                    <a:pt x="699" y="2072"/>
                  </a:lnTo>
                  <a:cubicBezTo>
                    <a:pt x="337" y="2071"/>
                    <a:pt x="44" y="1778"/>
                    <a:pt x="44" y="1417"/>
                  </a:cubicBezTo>
                  <a:lnTo>
                    <a:pt x="44" y="657"/>
                  </a:lnTo>
                  <a:cubicBezTo>
                    <a:pt x="44" y="308"/>
                    <a:pt x="325" y="44"/>
                    <a:pt x="699" y="44"/>
                  </a:cubicBezTo>
                  <a:close/>
                  <a:moveTo>
                    <a:pt x="699" y="1"/>
                  </a:moveTo>
                  <a:cubicBezTo>
                    <a:pt x="301" y="1"/>
                    <a:pt x="1" y="283"/>
                    <a:pt x="1" y="657"/>
                  </a:cubicBezTo>
                  <a:lnTo>
                    <a:pt x="1" y="1417"/>
                  </a:lnTo>
                  <a:cubicBezTo>
                    <a:pt x="1" y="1803"/>
                    <a:pt x="313" y="2115"/>
                    <a:pt x="699" y="2115"/>
                  </a:cubicBezTo>
                  <a:lnTo>
                    <a:pt x="731" y="2115"/>
                  </a:lnTo>
                  <a:cubicBezTo>
                    <a:pt x="1116" y="2115"/>
                    <a:pt x="1428" y="1803"/>
                    <a:pt x="1429" y="1417"/>
                  </a:cubicBezTo>
                  <a:lnTo>
                    <a:pt x="1429" y="657"/>
                  </a:lnTo>
                  <a:cubicBezTo>
                    <a:pt x="1429" y="283"/>
                    <a:pt x="1128" y="1"/>
                    <a:pt x="73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2" name="Google Shape;968;p43"/>
            <p:cNvSpPr/>
            <p:nvPr/>
          </p:nvSpPr>
          <p:spPr>
            <a:xfrm>
              <a:off x="1667085" y="3372515"/>
              <a:ext cx="24987" cy="45553"/>
            </a:xfrm>
            <a:custGeom>
              <a:avLst/>
              <a:gdLst/>
              <a:ahLst/>
              <a:cxnLst/>
              <a:rect l="l" t="t" r="r" b="b"/>
              <a:pathLst>
                <a:path w="260" h="474" extrusionOk="0">
                  <a:moveTo>
                    <a:pt x="185" y="1"/>
                  </a:moveTo>
                  <a:lnTo>
                    <a:pt x="1" y="429"/>
                  </a:lnTo>
                  <a:cubicBezTo>
                    <a:pt x="47" y="461"/>
                    <a:pt x="86" y="474"/>
                    <a:pt x="119" y="474"/>
                  </a:cubicBezTo>
                  <a:cubicBezTo>
                    <a:pt x="178" y="474"/>
                    <a:pt x="215" y="433"/>
                    <a:pt x="233" y="388"/>
                  </a:cubicBezTo>
                  <a:cubicBezTo>
                    <a:pt x="260" y="321"/>
                    <a:pt x="185" y="314"/>
                    <a:pt x="185" y="314"/>
                  </a:cubicBezTo>
                  <a:lnTo>
                    <a:pt x="185"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3" name="Google Shape;969;p43"/>
            <p:cNvSpPr/>
            <p:nvPr/>
          </p:nvSpPr>
          <p:spPr>
            <a:xfrm>
              <a:off x="1664779" y="3370497"/>
              <a:ext cx="27678" cy="49685"/>
            </a:xfrm>
            <a:custGeom>
              <a:avLst/>
              <a:gdLst/>
              <a:ahLst/>
              <a:cxnLst/>
              <a:rect l="l" t="t" r="r" b="b"/>
              <a:pathLst>
                <a:path w="288" h="517" extrusionOk="0">
                  <a:moveTo>
                    <a:pt x="209" y="0"/>
                  </a:moveTo>
                  <a:cubicBezTo>
                    <a:pt x="198" y="0"/>
                    <a:pt x="187" y="7"/>
                    <a:pt x="187" y="22"/>
                  </a:cubicBezTo>
                  <a:lnTo>
                    <a:pt x="187" y="335"/>
                  </a:lnTo>
                  <a:cubicBezTo>
                    <a:pt x="187" y="346"/>
                    <a:pt x="196" y="355"/>
                    <a:pt x="207" y="356"/>
                  </a:cubicBezTo>
                  <a:cubicBezTo>
                    <a:pt x="219" y="357"/>
                    <a:pt x="230" y="363"/>
                    <a:pt x="239" y="373"/>
                  </a:cubicBezTo>
                  <a:cubicBezTo>
                    <a:pt x="242" y="382"/>
                    <a:pt x="242" y="393"/>
                    <a:pt x="237" y="401"/>
                  </a:cubicBezTo>
                  <a:cubicBezTo>
                    <a:pt x="225" y="433"/>
                    <a:pt x="201" y="458"/>
                    <a:pt x="170" y="469"/>
                  </a:cubicBezTo>
                  <a:cubicBezTo>
                    <a:pt x="161" y="471"/>
                    <a:pt x="152" y="473"/>
                    <a:pt x="142" y="473"/>
                  </a:cubicBezTo>
                  <a:cubicBezTo>
                    <a:pt x="112" y="473"/>
                    <a:pt x="76" y="459"/>
                    <a:pt x="37" y="433"/>
                  </a:cubicBezTo>
                  <a:cubicBezTo>
                    <a:pt x="33" y="430"/>
                    <a:pt x="29" y="429"/>
                    <a:pt x="25" y="429"/>
                  </a:cubicBezTo>
                  <a:cubicBezTo>
                    <a:pt x="18" y="429"/>
                    <a:pt x="11" y="432"/>
                    <a:pt x="7" y="438"/>
                  </a:cubicBezTo>
                  <a:cubicBezTo>
                    <a:pt x="0" y="448"/>
                    <a:pt x="2" y="462"/>
                    <a:pt x="12" y="469"/>
                  </a:cubicBezTo>
                  <a:cubicBezTo>
                    <a:pt x="60" y="500"/>
                    <a:pt x="102" y="517"/>
                    <a:pt x="142" y="517"/>
                  </a:cubicBezTo>
                  <a:cubicBezTo>
                    <a:pt x="156" y="517"/>
                    <a:pt x="169" y="515"/>
                    <a:pt x="182" y="511"/>
                  </a:cubicBezTo>
                  <a:cubicBezTo>
                    <a:pt x="226" y="495"/>
                    <a:pt x="261" y="462"/>
                    <a:pt x="276" y="418"/>
                  </a:cubicBezTo>
                  <a:cubicBezTo>
                    <a:pt x="288" y="396"/>
                    <a:pt x="287" y="371"/>
                    <a:pt x="275" y="349"/>
                  </a:cubicBezTo>
                  <a:cubicBezTo>
                    <a:pt x="264" y="334"/>
                    <a:pt x="249" y="322"/>
                    <a:pt x="230" y="317"/>
                  </a:cubicBezTo>
                  <a:lnTo>
                    <a:pt x="230" y="22"/>
                  </a:lnTo>
                  <a:cubicBezTo>
                    <a:pt x="230" y="7"/>
                    <a:pt x="220" y="0"/>
                    <a:pt x="209"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4" name="Google Shape;970;p43"/>
            <p:cNvSpPr/>
            <p:nvPr/>
          </p:nvSpPr>
          <p:spPr>
            <a:xfrm>
              <a:off x="1637101" y="3366173"/>
              <a:ext cx="9899" cy="24987"/>
            </a:xfrm>
            <a:custGeom>
              <a:avLst/>
              <a:gdLst/>
              <a:ahLst/>
              <a:cxnLst/>
              <a:rect l="l" t="t" r="r" b="b"/>
              <a:pathLst>
                <a:path w="103" h="260" extrusionOk="0">
                  <a:moveTo>
                    <a:pt x="52" y="0"/>
                  </a:moveTo>
                  <a:cubicBezTo>
                    <a:pt x="23" y="0"/>
                    <a:pt x="1" y="58"/>
                    <a:pt x="1" y="130"/>
                  </a:cubicBezTo>
                  <a:cubicBezTo>
                    <a:pt x="1" y="202"/>
                    <a:pt x="23" y="260"/>
                    <a:pt x="52" y="260"/>
                  </a:cubicBezTo>
                  <a:cubicBezTo>
                    <a:pt x="79" y="260"/>
                    <a:pt x="103" y="202"/>
                    <a:pt x="103" y="130"/>
                  </a:cubicBezTo>
                  <a:cubicBezTo>
                    <a:pt x="103" y="58"/>
                    <a:pt x="79" y="0"/>
                    <a:pt x="5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5" name="Google Shape;971;p43"/>
            <p:cNvSpPr/>
            <p:nvPr/>
          </p:nvSpPr>
          <p:spPr>
            <a:xfrm>
              <a:off x="1702451" y="3366173"/>
              <a:ext cx="9899" cy="24987"/>
            </a:xfrm>
            <a:custGeom>
              <a:avLst/>
              <a:gdLst/>
              <a:ahLst/>
              <a:cxnLst/>
              <a:rect l="l" t="t" r="r" b="b"/>
              <a:pathLst>
                <a:path w="103" h="260" extrusionOk="0">
                  <a:moveTo>
                    <a:pt x="51" y="0"/>
                  </a:moveTo>
                  <a:cubicBezTo>
                    <a:pt x="23" y="0"/>
                    <a:pt x="0" y="58"/>
                    <a:pt x="0" y="130"/>
                  </a:cubicBezTo>
                  <a:cubicBezTo>
                    <a:pt x="0" y="202"/>
                    <a:pt x="23" y="260"/>
                    <a:pt x="51" y="260"/>
                  </a:cubicBezTo>
                  <a:cubicBezTo>
                    <a:pt x="80" y="260"/>
                    <a:pt x="102" y="202"/>
                    <a:pt x="102" y="130"/>
                  </a:cubicBezTo>
                  <a:cubicBezTo>
                    <a:pt x="102" y="58"/>
                    <a:pt x="80" y="0"/>
                    <a:pt x="51"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6" name="Google Shape;972;p43"/>
            <p:cNvSpPr/>
            <p:nvPr/>
          </p:nvSpPr>
          <p:spPr>
            <a:xfrm>
              <a:off x="1651228" y="3423738"/>
              <a:ext cx="55739" cy="12109"/>
            </a:xfrm>
            <a:custGeom>
              <a:avLst/>
              <a:gdLst/>
              <a:ahLst/>
              <a:cxnLst/>
              <a:rect l="l" t="t" r="r" b="b"/>
              <a:pathLst>
                <a:path w="580" h="126" extrusionOk="0">
                  <a:moveTo>
                    <a:pt x="579" y="1"/>
                  </a:moveTo>
                  <a:lnTo>
                    <a:pt x="1" y="13"/>
                  </a:lnTo>
                  <a:cubicBezTo>
                    <a:pt x="1" y="13"/>
                    <a:pt x="182" y="126"/>
                    <a:pt x="307" y="126"/>
                  </a:cubicBezTo>
                  <a:cubicBezTo>
                    <a:pt x="432" y="126"/>
                    <a:pt x="579" y="1"/>
                    <a:pt x="57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7" name="Google Shape;973;p43"/>
            <p:cNvSpPr/>
            <p:nvPr/>
          </p:nvSpPr>
          <p:spPr>
            <a:xfrm>
              <a:off x="1648922" y="3421624"/>
              <a:ext cx="61217" cy="16434"/>
            </a:xfrm>
            <a:custGeom>
              <a:avLst/>
              <a:gdLst/>
              <a:ahLst/>
              <a:cxnLst/>
              <a:rect l="l" t="t" r="r" b="b"/>
              <a:pathLst>
                <a:path w="637" h="171" extrusionOk="0">
                  <a:moveTo>
                    <a:pt x="604" y="1"/>
                  </a:moveTo>
                  <a:cubicBezTo>
                    <a:pt x="599" y="1"/>
                    <a:pt x="594" y="3"/>
                    <a:pt x="589" y="7"/>
                  </a:cubicBezTo>
                  <a:cubicBezTo>
                    <a:pt x="587" y="8"/>
                    <a:pt x="448" y="126"/>
                    <a:pt x="331" y="126"/>
                  </a:cubicBezTo>
                  <a:cubicBezTo>
                    <a:pt x="214" y="126"/>
                    <a:pt x="38" y="18"/>
                    <a:pt x="36" y="17"/>
                  </a:cubicBezTo>
                  <a:cubicBezTo>
                    <a:pt x="33" y="14"/>
                    <a:pt x="29" y="13"/>
                    <a:pt x="25" y="13"/>
                  </a:cubicBezTo>
                  <a:cubicBezTo>
                    <a:pt x="18" y="13"/>
                    <a:pt x="11" y="17"/>
                    <a:pt x="7" y="24"/>
                  </a:cubicBezTo>
                  <a:cubicBezTo>
                    <a:pt x="0" y="34"/>
                    <a:pt x="3" y="47"/>
                    <a:pt x="14" y="53"/>
                  </a:cubicBezTo>
                  <a:cubicBezTo>
                    <a:pt x="21" y="59"/>
                    <a:pt x="202" y="170"/>
                    <a:pt x="331" y="170"/>
                  </a:cubicBezTo>
                  <a:cubicBezTo>
                    <a:pt x="462" y="170"/>
                    <a:pt x="610" y="45"/>
                    <a:pt x="616" y="40"/>
                  </a:cubicBezTo>
                  <a:cubicBezTo>
                    <a:pt x="636" y="26"/>
                    <a:pt x="622" y="1"/>
                    <a:pt x="60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8" name="Google Shape;974;p43"/>
            <p:cNvSpPr/>
            <p:nvPr/>
          </p:nvSpPr>
          <p:spPr>
            <a:xfrm>
              <a:off x="1630566" y="3350316"/>
              <a:ext cx="28350" cy="6054"/>
            </a:xfrm>
            <a:custGeom>
              <a:avLst/>
              <a:gdLst/>
              <a:ahLst/>
              <a:cxnLst/>
              <a:rect l="l" t="t" r="r" b="b"/>
              <a:pathLst>
                <a:path w="295" h="63" extrusionOk="0">
                  <a:moveTo>
                    <a:pt x="178" y="1"/>
                  </a:moveTo>
                  <a:cubicBezTo>
                    <a:pt x="75" y="1"/>
                    <a:pt x="0" y="63"/>
                    <a:pt x="0" y="63"/>
                  </a:cubicBezTo>
                  <a:lnTo>
                    <a:pt x="295" y="29"/>
                  </a:lnTo>
                  <a:cubicBezTo>
                    <a:pt x="254" y="8"/>
                    <a:pt x="214"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9" name="Google Shape;975;p43"/>
            <p:cNvSpPr/>
            <p:nvPr/>
          </p:nvSpPr>
          <p:spPr>
            <a:xfrm>
              <a:off x="1628260" y="3348202"/>
              <a:ext cx="33444" cy="10283"/>
            </a:xfrm>
            <a:custGeom>
              <a:avLst/>
              <a:gdLst/>
              <a:ahLst/>
              <a:cxnLst/>
              <a:rect l="l" t="t" r="r" b="b"/>
              <a:pathLst>
                <a:path w="348" h="107" extrusionOk="0">
                  <a:moveTo>
                    <a:pt x="202" y="1"/>
                  </a:moveTo>
                  <a:cubicBezTo>
                    <a:pt x="94" y="1"/>
                    <a:pt x="15" y="65"/>
                    <a:pt x="11" y="68"/>
                  </a:cubicBezTo>
                  <a:cubicBezTo>
                    <a:pt x="2" y="76"/>
                    <a:pt x="1" y="89"/>
                    <a:pt x="8" y="98"/>
                  </a:cubicBezTo>
                  <a:cubicBezTo>
                    <a:pt x="12" y="103"/>
                    <a:pt x="18" y="106"/>
                    <a:pt x="24" y="106"/>
                  </a:cubicBezTo>
                  <a:cubicBezTo>
                    <a:pt x="29" y="106"/>
                    <a:pt x="34" y="104"/>
                    <a:pt x="38" y="101"/>
                  </a:cubicBezTo>
                  <a:cubicBezTo>
                    <a:pt x="39" y="100"/>
                    <a:pt x="108" y="44"/>
                    <a:pt x="203" y="44"/>
                  </a:cubicBezTo>
                  <a:cubicBezTo>
                    <a:pt x="236" y="44"/>
                    <a:pt x="272" y="51"/>
                    <a:pt x="310" y="69"/>
                  </a:cubicBezTo>
                  <a:cubicBezTo>
                    <a:pt x="312" y="70"/>
                    <a:pt x="315" y="71"/>
                    <a:pt x="317" y="71"/>
                  </a:cubicBezTo>
                  <a:cubicBezTo>
                    <a:pt x="336" y="71"/>
                    <a:pt x="347" y="44"/>
                    <a:pt x="329" y="32"/>
                  </a:cubicBezTo>
                  <a:cubicBezTo>
                    <a:pt x="284" y="9"/>
                    <a:pt x="241" y="1"/>
                    <a:pt x="20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0" name="Google Shape;976;p43"/>
            <p:cNvSpPr/>
            <p:nvPr/>
          </p:nvSpPr>
          <p:spPr>
            <a:xfrm>
              <a:off x="1692648" y="3349163"/>
              <a:ext cx="30561" cy="8361"/>
            </a:xfrm>
            <a:custGeom>
              <a:avLst/>
              <a:gdLst/>
              <a:ahLst/>
              <a:cxnLst/>
              <a:rect l="l" t="t" r="r" b="b"/>
              <a:pathLst>
                <a:path w="318" h="87" extrusionOk="0">
                  <a:moveTo>
                    <a:pt x="124" y="1"/>
                  </a:moveTo>
                  <a:cubicBezTo>
                    <a:pt x="43" y="1"/>
                    <a:pt x="1" y="52"/>
                    <a:pt x="1" y="52"/>
                  </a:cubicBezTo>
                  <a:lnTo>
                    <a:pt x="318" y="86"/>
                  </a:lnTo>
                  <a:cubicBezTo>
                    <a:pt x="239" y="21"/>
                    <a:pt x="174" y="1"/>
                    <a:pt x="1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1" name="Google Shape;977;p43"/>
            <p:cNvSpPr/>
            <p:nvPr/>
          </p:nvSpPr>
          <p:spPr>
            <a:xfrm>
              <a:off x="1690342" y="3347048"/>
              <a:ext cx="35750" cy="12493"/>
            </a:xfrm>
            <a:custGeom>
              <a:avLst/>
              <a:gdLst/>
              <a:ahLst/>
              <a:cxnLst/>
              <a:rect l="l" t="t" r="r" b="b"/>
              <a:pathLst>
                <a:path w="372" h="130" extrusionOk="0">
                  <a:moveTo>
                    <a:pt x="147" y="1"/>
                  </a:moveTo>
                  <a:cubicBezTo>
                    <a:pt x="130" y="1"/>
                    <a:pt x="115" y="3"/>
                    <a:pt x="101" y="6"/>
                  </a:cubicBezTo>
                  <a:cubicBezTo>
                    <a:pt x="66" y="14"/>
                    <a:pt x="33" y="33"/>
                    <a:pt x="7" y="60"/>
                  </a:cubicBezTo>
                  <a:cubicBezTo>
                    <a:pt x="0" y="69"/>
                    <a:pt x="1" y="82"/>
                    <a:pt x="10" y="91"/>
                  </a:cubicBezTo>
                  <a:cubicBezTo>
                    <a:pt x="14" y="94"/>
                    <a:pt x="19" y="95"/>
                    <a:pt x="24" y="95"/>
                  </a:cubicBezTo>
                  <a:cubicBezTo>
                    <a:pt x="30" y="95"/>
                    <a:pt x="37" y="93"/>
                    <a:pt x="41" y="88"/>
                  </a:cubicBezTo>
                  <a:cubicBezTo>
                    <a:pt x="44" y="85"/>
                    <a:pt x="80" y="44"/>
                    <a:pt x="148" y="44"/>
                  </a:cubicBezTo>
                  <a:cubicBezTo>
                    <a:pt x="194" y="44"/>
                    <a:pt x="254" y="63"/>
                    <a:pt x="328" y="124"/>
                  </a:cubicBezTo>
                  <a:cubicBezTo>
                    <a:pt x="332" y="127"/>
                    <a:pt x="337" y="130"/>
                    <a:pt x="342" y="130"/>
                  </a:cubicBezTo>
                  <a:cubicBezTo>
                    <a:pt x="362" y="130"/>
                    <a:pt x="372" y="104"/>
                    <a:pt x="355" y="92"/>
                  </a:cubicBezTo>
                  <a:cubicBezTo>
                    <a:pt x="271" y="20"/>
                    <a:pt x="200" y="1"/>
                    <a:pt x="147"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2" name="Google Shape;978;p43"/>
            <p:cNvSpPr/>
            <p:nvPr/>
          </p:nvSpPr>
          <p:spPr>
            <a:xfrm>
              <a:off x="1604427" y="3272473"/>
              <a:ext cx="46898" cy="102445"/>
            </a:xfrm>
            <a:custGeom>
              <a:avLst/>
              <a:gdLst/>
              <a:ahLst/>
              <a:cxnLst/>
              <a:rect l="l" t="t" r="r" b="b"/>
              <a:pathLst>
                <a:path w="488" h="1066" extrusionOk="0">
                  <a:moveTo>
                    <a:pt x="363" y="0"/>
                  </a:moveTo>
                  <a:cubicBezTo>
                    <a:pt x="238" y="0"/>
                    <a:pt x="1" y="69"/>
                    <a:pt x="1" y="386"/>
                  </a:cubicBezTo>
                  <a:cubicBezTo>
                    <a:pt x="1" y="568"/>
                    <a:pt x="57" y="1065"/>
                    <a:pt x="57" y="1065"/>
                  </a:cubicBezTo>
                  <a:cubicBezTo>
                    <a:pt x="57" y="1065"/>
                    <a:pt x="102" y="669"/>
                    <a:pt x="171" y="623"/>
                  </a:cubicBezTo>
                  <a:cubicBezTo>
                    <a:pt x="238" y="578"/>
                    <a:pt x="386" y="487"/>
                    <a:pt x="419" y="465"/>
                  </a:cubicBezTo>
                  <a:cubicBezTo>
                    <a:pt x="454" y="442"/>
                    <a:pt x="488" y="375"/>
                    <a:pt x="488" y="375"/>
                  </a:cubicBezTo>
                  <a:cubicBezTo>
                    <a:pt x="488" y="375"/>
                    <a:pt x="488" y="0"/>
                    <a:pt x="36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3" name="Google Shape;979;p43"/>
            <p:cNvSpPr/>
            <p:nvPr/>
          </p:nvSpPr>
          <p:spPr>
            <a:xfrm>
              <a:off x="1602408" y="3270359"/>
              <a:ext cx="51030" cy="106578"/>
            </a:xfrm>
            <a:custGeom>
              <a:avLst/>
              <a:gdLst/>
              <a:ahLst/>
              <a:cxnLst/>
              <a:rect l="l" t="t" r="r" b="b"/>
              <a:pathLst>
                <a:path w="531" h="1109" extrusionOk="0">
                  <a:moveTo>
                    <a:pt x="384" y="44"/>
                  </a:moveTo>
                  <a:cubicBezTo>
                    <a:pt x="461" y="44"/>
                    <a:pt x="486" y="274"/>
                    <a:pt x="487" y="390"/>
                  </a:cubicBezTo>
                  <a:cubicBezTo>
                    <a:pt x="477" y="411"/>
                    <a:pt x="451" y="454"/>
                    <a:pt x="429" y="469"/>
                  </a:cubicBezTo>
                  <a:cubicBezTo>
                    <a:pt x="415" y="478"/>
                    <a:pt x="381" y="499"/>
                    <a:pt x="342" y="523"/>
                  </a:cubicBezTo>
                  <a:cubicBezTo>
                    <a:pt x="287" y="559"/>
                    <a:pt x="219" y="601"/>
                    <a:pt x="180" y="628"/>
                  </a:cubicBezTo>
                  <a:cubicBezTo>
                    <a:pt x="136" y="656"/>
                    <a:pt x="103" y="795"/>
                    <a:pt x="81" y="913"/>
                  </a:cubicBezTo>
                  <a:cubicBezTo>
                    <a:pt x="65" y="753"/>
                    <a:pt x="43" y="519"/>
                    <a:pt x="43" y="408"/>
                  </a:cubicBezTo>
                  <a:cubicBezTo>
                    <a:pt x="43" y="54"/>
                    <a:pt x="349" y="44"/>
                    <a:pt x="384" y="44"/>
                  </a:cubicBezTo>
                  <a:close/>
                  <a:moveTo>
                    <a:pt x="384" y="1"/>
                  </a:moveTo>
                  <a:cubicBezTo>
                    <a:pt x="345" y="1"/>
                    <a:pt x="0" y="12"/>
                    <a:pt x="0" y="408"/>
                  </a:cubicBezTo>
                  <a:cubicBezTo>
                    <a:pt x="0" y="589"/>
                    <a:pt x="55" y="1070"/>
                    <a:pt x="57" y="1090"/>
                  </a:cubicBezTo>
                  <a:cubicBezTo>
                    <a:pt x="58" y="1100"/>
                    <a:pt x="67" y="1109"/>
                    <a:pt x="78" y="1109"/>
                  </a:cubicBezTo>
                  <a:cubicBezTo>
                    <a:pt x="89" y="1109"/>
                    <a:pt x="98" y="1100"/>
                    <a:pt x="100" y="1090"/>
                  </a:cubicBezTo>
                  <a:cubicBezTo>
                    <a:pt x="118" y="930"/>
                    <a:pt x="164" y="690"/>
                    <a:pt x="203" y="664"/>
                  </a:cubicBezTo>
                  <a:cubicBezTo>
                    <a:pt x="243" y="637"/>
                    <a:pt x="309" y="595"/>
                    <a:pt x="365" y="560"/>
                  </a:cubicBezTo>
                  <a:cubicBezTo>
                    <a:pt x="405" y="536"/>
                    <a:pt x="438" y="514"/>
                    <a:pt x="453" y="505"/>
                  </a:cubicBezTo>
                  <a:cubicBezTo>
                    <a:pt x="490" y="479"/>
                    <a:pt x="524" y="413"/>
                    <a:pt x="527" y="406"/>
                  </a:cubicBezTo>
                  <a:cubicBezTo>
                    <a:pt x="529" y="403"/>
                    <a:pt x="530" y="400"/>
                    <a:pt x="530" y="397"/>
                  </a:cubicBezTo>
                  <a:cubicBezTo>
                    <a:pt x="530" y="356"/>
                    <a:pt x="526" y="1"/>
                    <a:pt x="384"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4" name="Google Shape;980;p43"/>
            <p:cNvSpPr/>
            <p:nvPr/>
          </p:nvSpPr>
          <p:spPr>
            <a:xfrm>
              <a:off x="1633546" y="3246622"/>
              <a:ext cx="153860" cy="197106"/>
            </a:xfrm>
            <a:custGeom>
              <a:avLst/>
              <a:gdLst/>
              <a:ahLst/>
              <a:cxnLst/>
              <a:rect l="l" t="t" r="r" b="b"/>
              <a:pathLst>
                <a:path w="1601" h="2051" extrusionOk="0">
                  <a:moveTo>
                    <a:pt x="605" y="1"/>
                  </a:moveTo>
                  <a:cubicBezTo>
                    <a:pt x="220" y="1"/>
                    <a:pt x="1" y="262"/>
                    <a:pt x="1" y="262"/>
                  </a:cubicBezTo>
                  <a:lnTo>
                    <a:pt x="116" y="734"/>
                  </a:lnTo>
                  <a:cubicBezTo>
                    <a:pt x="116" y="734"/>
                    <a:pt x="183" y="683"/>
                    <a:pt x="314" y="683"/>
                  </a:cubicBezTo>
                  <a:cubicBezTo>
                    <a:pt x="390" y="683"/>
                    <a:pt x="488" y="700"/>
                    <a:pt x="607" y="754"/>
                  </a:cubicBezTo>
                  <a:cubicBezTo>
                    <a:pt x="931" y="900"/>
                    <a:pt x="1075" y="1118"/>
                    <a:pt x="1108" y="1323"/>
                  </a:cubicBezTo>
                  <a:cubicBezTo>
                    <a:pt x="1141" y="1528"/>
                    <a:pt x="1141" y="2050"/>
                    <a:pt x="1141" y="2050"/>
                  </a:cubicBezTo>
                  <a:cubicBezTo>
                    <a:pt x="1141" y="2050"/>
                    <a:pt x="1516" y="1883"/>
                    <a:pt x="1558" y="1287"/>
                  </a:cubicBezTo>
                  <a:cubicBezTo>
                    <a:pt x="1600" y="691"/>
                    <a:pt x="1433" y="210"/>
                    <a:pt x="879" y="43"/>
                  </a:cubicBezTo>
                  <a:cubicBezTo>
                    <a:pt x="780" y="13"/>
                    <a:pt x="689" y="1"/>
                    <a:pt x="605"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5" name="Google Shape;981;p43"/>
            <p:cNvSpPr/>
            <p:nvPr/>
          </p:nvSpPr>
          <p:spPr>
            <a:xfrm>
              <a:off x="1631335" y="3244603"/>
              <a:ext cx="158761" cy="201143"/>
            </a:xfrm>
            <a:custGeom>
              <a:avLst/>
              <a:gdLst/>
              <a:ahLst/>
              <a:cxnLst/>
              <a:rect l="l" t="t" r="r" b="b"/>
              <a:pathLst>
                <a:path w="1652" h="2093" extrusionOk="0">
                  <a:moveTo>
                    <a:pt x="631" y="44"/>
                  </a:moveTo>
                  <a:cubicBezTo>
                    <a:pt x="712" y="44"/>
                    <a:pt x="800" y="56"/>
                    <a:pt x="896" y="84"/>
                  </a:cubicBezTo>
                  <a:cubicBezTo>
                    <a:pt x="1383" y="232"/>
                    <a:pt x="1607" y="643"/>
                    <a:pt x="1560" y="1306"/>
                  </a:cubicBezTo>
                  <a:cubicBezTo>
                    <a:pt x="1527" y="1782"/>
                    <a:pt x="1273" y="1979"/>
                    <a:pt x="1185" y="2035"/>
                  </a:cubicBezTo>
                  <a:cubicBezTo>
                    <a:pt x="1184" y="1911"/>
                    <a:pt x="1180" y="1515"/>
                    <a:pt x="1152" y="1341"/>
                  </a:cubicBezTo>
                  <a:cubicBezTo>
                    <a:pt x="1130" y="1199"/>
                    <a:pt x="1034" y="933"/>
                    <a:pt x="639" y="755"/>
                  </a:cubicBezTo>
                  <a:cubicBezTo>
                    <a:pt x="516" y="699"/>
                    <a:pt x="416" y="682"/>
                    <a:pt x="337" y="682"/>
                  </a:cubicBezTo>
                  <a:cubicBezTo>
                    <a:pt x="335" y="682"/>
                    <a:pt x="332" y="682"/>
                    <a:pt x="330" y="682"/>
                  </a:cubicBezTo>
                  <a:cubicBezTo>
                    <a:pt x="269" y="682"/>
                    <a:pt x="209" y="695"/>
                    <a:pt x="154" y="721"/>
                  </a:cubicBezTo>
                  <a:lnTo>
                    <a:pt x="47" y="289"/>
                  </a:lnTo>
                  <a:cubicBezTo>
                    <a:pt x="88" y="246"/>
                    <a:pt x="295" y="44"/>
                    <a:pt x="631" y="44"/>
                  </a:cubicBezTo>
                  <a:close/>
                  <a:moveTo>
                    <a:pt x="630" y="0"/>
                  </a:moveTo>
                  <a:cubicBezTo>
                    <a:pt x="238" y="0"/>
                    <a:pt x="10" y="266"/>
                    <a:pt x="6" y="270"/>
                  </a:cubicBezTo>
                  <a:cubicBezTo>
                    <a:pt x="2" y="275"/>
                    <a:pt x="0" y="282"/>
                    <a:pt x="2" y="288"/>
                  </a:cubicBezTo>
                  <a:lnTo>
                    <a:pt x="119" y="760"/>
                  </a:lnTo>
                  <a:cubicBezTo>
                    <a:pt x="121" y="767"/>
                    <a:pt x="126" y="773"/>
                    <a:pt x="132" y="775"/>
                  </a:cubicBezTo>
                  <a:cubicBezTo>
                    <a:pt x="135" y="776"/>
                    <a:pt x="137" y="776"/>
                    <a:pt x="139" y="776"/>
                  </a:cubicBezTo>
                  <a:cubicBezTo>
                    <a:pt x="144" y="776"/>
                    <a:pt x="149" y="775"/>
                    <a:pt x="153" y="772"/>
                  </a:cubicBezTo>
                  <a:cubicBezTo>
                    <a:pt x="154" y="771"/>
                    <a:pt x="217" y="726"/>
                    <a:pt x="338" y="726"/>
                  </a:cubicBezTo>
                  <a:cubicBezTo>
                    <a:pt x="412" y="726"/>
                    <a:pt x="506" y="743"/>
                    <a:pt x="621" y="794"/>
                  </a:cubicBezTo>
                  <a:cubicBezTo>
                    <a:pt x="900" y="920"/>
                    <a:pt x="1073" y="1117"/>
                    <a:pt x="1109" y="1347"/>
                  </a:cubicBezTo>
                  <a:cubicBezTo>
                    <a:pt x="1141" y="1548"/>
                    <a:pt x="1141" y="2066"/>
                    <a:pt x="1141" y="2071"/>
                  </a:cubicBezTo>
                  <a:cubicBezTo>
                    <a:pt x="1141" y="2079"/>
                    <a:pt x="1145" y="2086"/>
                    <a:pt x="1151" y="2090"/>
                  </a:cubicBezTo>
                  <a:cubicBezTo>
                    <a:pt x="1154" y="2092"/>
                    <a:pt x="1159" y="2093"/>
                    <a:pt x="1164" y="2093"/>
                  </a:cubicBezTo>
                  <a:cubicBezTo>
                    <a:pt x="1167" y="2093"/>
                    <a:pt x="1170" y="2092"/>
                    <a:pt x="1172" y="2091"/>
                  </a:cubicBezTo>
                  <a:cubicBezTo>
                    <a:pt x="1188" y="2084"/>
                    <a:pt x="1561" y="1912"/>
                    <a:pt x="1603" y="1309"/>
                  </a:cubicBezTo>
                  <a:cubicBezTo>
                    <a:pt x="1652" y="623"/>
                    <a:pt x="1417" y="197"/>
                    <a:pt x="908" y="43"/>
                  </a:cubicBezTo>
                  <a:cubicBezTo>
                    <a:pt x="808" y="13"/>
                    <a:pt x="715" y="0"/>
                    <a:pt x="630"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6" name="Google Shape;982;p43"/>
            <p:cNvSpPr/>
            <p:nvPr/>
          </p:nvSpPr>
          <p:spPr>
            <a:xfrm>
              <a:off x="1541576" y="3515708"/>
              <a:ext cx="277640" cy="109365"/>
            </a:xfrm>
            <a:custGeom>
              <a:avLst/>
              <a:gdLst/>
              <a:ahLst/>
              <a:cxnLst/>
              <a:rect l="l" t="t" r="r" b="b"/>
              <a:pathLst>
                <a:path w="2889" h="1138" extrusionOk="0">
                  <a:moveTo>
                    <a:pt x="1357" y="1"/>
                  </a:moveTo>
                  <a:cubicBezTo>
                    <a:pt x="812" y="1"/>
                    <a:pt x="232" y="367"/>
                    <a:pt x="0" y="530"/>
                  </a:cubicBezTo>
                  <a:cubicBezTo>
                    <a:pt x="396" y="936"/>
                    <a:pt x="920" y="1138"/>
                    <a:pt x="1443" y="1138"/>
                  </a:cubicBezTo>
                  <a:cubicBezTo>
                    <a:pt x="1968" y="1138"/>
                    <a:pt x="2493" y="935"/>
                    <a:pt x="2889" y="528"/>
                  </a:cubicBezTo>
                  <a:cubicBezTo>
                    <a:pt x="2610" y="369"/>
                    <a:pt x="1950" y="23"/>
                    <a:pt x="1403" y="1"/>
                  </a:cubicBezTo>
                  <a:cubicBezTo>
                    <a:pt x="1388" y="1"/>
                    <a:pt x="1373" y="1"/>
                    <a:pt x="1357"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7" name="Google Shape;983;p43"/>
            <p:cNvSpPr/>
            <p:nvPr/>
          </p:nvSpPr>
          <p:spPr>
            <a:xfrm>
              <a:off x="1539462" y="3513594"/>
              <a:ext cx="282061" cy="113593"/>
            </a:xfrm>
            <a:custGeom>
              <a:avLst/>
              <a:gdLst/>
              <a:ahLst/>
              <a:cxnLst/>
              <a:rect l="l" t="t" r="r" b="b"/>
              <a:pathLst>
                <a:path w="2935" h="1182" extrusionOk="0">
                  <a:moveTo>
                    <a:pt x="1379" y="44"/>
                  </a:moveTo>
                  <a:cubicBezTo>
                    <a:pt x="1394" y="44"/>
                    <a:pt x="1409" y="44"/>
                    <a:pt x="1424" y="45"/>
                  </a:cubicBezTo>
                  <a:cubicBezTo>
                    <a:pt x="1955" y="66"/>
                    <a:pt x="2598" y="398"/>
                    <a:pt x="2876" y="554"/>
                  </a:cubicBezTo>
                  <a:cubicBezTo>
                    <a:pt x="2486" y="943"/>
                    <a:pt x="1975" y="1138"/>
                    <a:pt x="1465" y="1138"/>
                  </a:cubicBezTo>
                  <a:cubicBezTo>
                    <a:pt x="955" y="1138"/>
                    <a:pt x="446" y="944"/>
                    <a:pt x="56" y="556"/>
                  </a:cubicBezTo>
                  <a:lnTo>
                    <a:pt x="56" y="556"/>
                  </a:lnTo>
                  <a:cubicBezTo>
                    <a:pt x="297" y="388"/>
                    <a:pt x="854" y="44"/>
                    <a:pt x="1379" y="44"/>
                  </a:cubicBezTo>
                  <a:close/>
                  <a:moveTo>
                    <a:pt x="1379" y="1"/>
                  </a:moveTo>
                  <a:cubicBezTo>
                    <a:pt x="827" y="1"/>
                    <a:pt x="240" y="372"/>
                    <a:pt x="10" y="535"/>
                  </a:cubicBezTo>
                  <a:cubicBezTo>
                    <a:pt x="5" y="539"/>
                    <a:pt x="2" y="544"/>
                    <a:pt x="1" y="550"/>
                  </a:cubicBezTo>
                  <a:cubicBezTo>
                    <a:pt x="1" y="558"/>
                    <a:pt x="3" y="564"/>
                    <a:pt x="7" y="568"/>
                  </a:cubicBezTo>
                  <a:cubicBezTo>
                    <a:pt x="389" y="961"/>
                    <a:pt x="914" y="1182"/>
                    <a:pt x="1461" y="1182"/>
                  </a:cubicBezTo>
                  <a:cubicBezTo>
                    <a:pt x="1462" y="1182"/>
                    <a:pt x="1464" y="1182"/>
                    <a:pt x="1465" y="1182"/>
                  </a:cubicBezTo>
                  <a:cubicBezTo>
                    <a:pt x="1467" y="1182"/>
                    <a:pt x="1470" y="1182"/>
                    <a:pt x="1472" y="1182"/>
                  </a:cubicBezTo>
                  <a:cubicBezTo>
                    <a:pt x="2021" y="1182"/>
                    <a:pt x="2546" y="959"/>
                    <a:pt x="2927" y="566"/>
                  </a:cubicBezTo>
                  <a:cubicBezTo>
                    <a:pt x="2932" y="561"/>
                    <a:pt x="2934" y="553"/>
                    <a:pt x="2933" y="547"/>
                  </a:cubicBezTo>
                  <a:cubicBezTo>
                    <a:pt x="2932" y="540"/>
                    <a:pt x="2928" y="534"/>
                    <a:pt x="2923" y="531"/>
                  </a:cubicBezTo>
                  <a:cubicBezTo>
                    <a:pt x="2658" y="379"/>
                    <a:pt x="1983" y="24"/>
                    <a:pt x="1426" y="2"/>
                  </a:cubicBezTo>
                  <a:cubicBezTo>
                    <a:pt x="1411" y="1"/>
                    <a:pt x="1394" y="1"/>
                    <a:pt x="1379"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8" name="Google Shape;984;p43"/>
            <p:cNvSpPr/>
            <p:nvPr/>
          </p:nvSpPr>
          <p:spPr>
            <a:xfrm>
              <a:off x="1633834" y="3515804"/>
              <a:ext cx="86204" cy="109269"/>
            </a:xfrm>
            <a:custGeom>
              <a:avLst/>
              <a:gdLst/>
              <a:ahLst/>
              <a:cxnLst/>
              <a:rect l="l" t="t" r="r" b="b"/>
              <a:pathLst>
                <a:path w="897" h="1137" extrusionOk="0">
                  <a:moveTo>
                    <a:pt x="411" y="0"/>
                  </a:moveTo>
                  <a:cubicBezTo>
                    <a:pt x="272" y="0"/>
                    <a:pt x="134" y="19"/>
                    <a:pt x="1" y="57"/>
                  </a:cubicBezTo>
                  <a:lnTo>
                    <a:pt x="1" y="1079"/>
                  </a:lnTo>
                  <a:cubicBezTo>
                    <a:pt x="159" y="1118"/>
                    <a:pt x="321" y="1137"/>
                    <a:pt x="484" y="1137"/>
                  </a:cubicBezTo>
                  <a:cubicBezTo>
                    <a:pt x="622" y="1137"/>
                    <a:pt x="760" y="1123"/>
                    <a:pt x="896" y="1095"/>
                  </a:cubicBezTo>
                  <a:lnTo>
                    <a:pt x="896" y="77"/>
                  </a:lnTo>
                  <a:cubicBezTo>
                    <a:pt x="748" y="35"/>
                    <a:pt x="596" y="10"/>
                    <a:pt x="443" y="0"/>
                  </a:cubicBezTo>
                  <a:cubicBezTo>
                    <a:pt x="432" y="0"/>
                    <a:pt x="422" y="0"/>
                    <a:pt x="41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99" name="Google Shape;985;p43"/>
            <p:cNvSpPr/>
            <p:nvPr/>
          </p:nvSpPr>
          <p:spPr>
            <a:xfrm>
              <a:off x="1631720" y="3513690"/>
              <a:ext cx="90336" cy="113497"/>
            </a:xfrm>
            <a:custGeom>
              <a:avLst/>
              <a:gdLst/>
              <a:ahLst/>
              <a:cxnLst/>
              <a:rect l="l" t="t" r="r" b="b"/>
              <a:pathLst>
                <a:path w="940" h="1181" extrusionOk="0">
                  <a:moveTo>
                    <a:pt x="431" y="44"/>
                  </a:moveTo>
                  <a:cubicBezTo>
                    <a:pt x="442" y="44"/>
                    <a:pt x="453" y="44"/>
                    <a:pt x="464" y="44"/>
                  </a:cubicBezTo>
                  <a:cubicBezTo>
                    <a:pt x="610" y="52"/>
                    <a:pt x="755" y="77"/>
                    <a:pt x="897" y="117"/>
                  </a:cubicBezTo>
                  <a:lnTo>
                    <a:pt x="897" y="1099"/>
                  </a:lnTo>
                  <a:cubicBezTo>
                    <a:pt x="767" y="1124"/>
                    <a:pt x="636" y="1137"/>
                    <a:pt x="506" y="1137"/>
                  </a:cubicBezTo>
                  <a:cubicBezTo>
                    <a:pt x="351" y="1137"/>
                    <a:pt x="196" y="1119"/>
                    <a:pt x="44" y="1083"/>
                  </a:cubicBezTo>
                  <a:lnTo>
                    <a:pt x="44" y="95"/>
                  </a:lnTo>
                  <a:cubicBezTo>
                    <a:pt x="171" y="60"/>
                    <a:pt x="300" y="44"/>
                    <a:pt x="431" y="44"/>
                  </a:cubicBezTo>
                  <a:close/>
                  <a:moveTo>
                    <a:pt x="425" y="0"/>
                  </a:moveTo>
                  <a:cubicBezTo>
                    <a:pt x="287" y="0"/>
                    <a:pt x="150" y="20"/>
                    <a:pt x="17" y="57"/>
                  </a:cubicBezTo>
                  <a:cubicBezTo>
                    <a:pt x="8" y="59"/>
                    <a:pt x="0" y="68"/>
                    <a:pt x="0" y="78"/>
                  </a:cubicBezTo>
                  <a:lnTo>
                    <a:pt x="0" y="1100"/>
                  </a:lnTo>
                  <a:cubicBezTo>
                    <a:pt x="0" y="1110"/>
                    <a:pt x="8" y="1119"/>
                    <a:pt x="18" y="1121"/>
                  </a:cubicBezTo>
                  <a:cubicBezTo>
                    <a:pt x="177" y="1160"/>
                    <a:pt x="341" y="1181"/>
                    <a:pt x="505" y="1181"/>
                  </a:cubicBezTo>
                  <a:cubicBezTo>
                    <a:pt x="645" y="1181"/>
                    <a:pt x="785" y="1166"/>
                    <a:pt x="922" y="1138"/>
                  </a:cubicBezTo>
                  <a:cubicBezTo>
                    <a:pt x="932" y="1136"/>
                    <a:pt x="940" y="1126"/>
                    <a:pt x="940" y="1116"/>
                  </a:cubicBezTo>
                  <a:lnTo>
                    <a:pt x="940" y="99"/>
                  </a:lnTo>
                  <a:cubicBezTo>
                    <a:pt x="940" y="90"/>
                    <a:pt x="932" y="81"/>
                    <a:pt x="923" y="79"/>
                  </a:cubicBezTo>
                  <a:cubicBezTo>
                    <a:pt x="774" y="36"/>
                    <a:pt x="620" y="9"/>
                    <a:pt x="465" y="1"/>
                  </a:cubicBezTo>
                  <a:cubicBezTo>
                    <a:pt x="452" y="1"/>
                    <a:pt x="438" y="0"/>
                    <a:pt x="425"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0" name="Google Shape;986;p43"/>
            <p:cNvSpPr/>
            <p:nvPr/>
          </p:nvSpPr>
          <p:spPr>
            <a:xfrm>
              <a:off x="1633834" y="3492355"/>
              <a:ext cx="4421" cy="34981"/>
            </a:xfrm>
            <a:custGeom>
              <a:avLst/>
              <a:gdLst/>
              <a:ahLst/>
              <a:cxnLst/>
              <a:rect l="l" t="t" r="r" b="b"/>
              <a:pathLst>
                <a:path w="46" h="364" extrusionOk="0">
                  <a:moveTo>
                    <a:pt x="23" y="0"/>
                  </a:moveTo>
                  <a:cubicBezTo>
                    <a:pt x="12" y="0"/>
                    <a:pt x="0" y="8"/>
                    <a:pt x="2" y="23"/>
                  </a:cubicBezTo>
                  <a:lnTo>
                    <a:pt x="2" y="341"/>
                  </a:lnTo>
                  <a:cubicBezTo>
                    <a:pt x="2" y="353"/>
                    <a:pt x="11" y="363"/>
                    <a:pt x="23" y="363"/>
                  </a:cubicBezTo>
                  <a:cubicBezTo>
                    <a:pt x="36" y="362"/>
                    <a:pt x="45" y="353"/>
                    <a:pt x="45" y="341"/>
                  </a:cubicBezTo>
                  <a:lnTo>
                    <a:pt x="45" y="23"/>
                  </a:lnTo>
                  <a:cubicBezTo>
                    <a:pt x="46" y="8"/>
                    <a:pt x="34" y="0"/>
                    <a:pt x="2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1" name="Google Shape;987;p43"/>
            <p:cNvSpPr/>
            <p:nvPr/>
          </p:nvSpPr>
          <p:spPr>
            <a:xfrm>
              <a:off x="1643732" y="3505521"/>
              <a:ext cx="4325" cy="32579"/>
            </a:xfrm>
            <a:custGeom>
              <a:avLst/>
              <a:gdLst/>
              <a:ahLst/>
              <a:cxnLst/>
              <a:rect l="l" t="t" r="r" b="b"/>
              <a:pathLst>
                <a:path w="45" h="339" extrusionOk="0">
                  <a:moveTo>
                    <a:pt x="22" y="1"/>
                  </a:moveTo>
                  <a:cubicBezTo>
                    <a:pt x="11" y="1"/>
                    <a:pt x="0" y="8"/>
                    <a:pt x="0" y="22"/>
                  </a:cubicBezTo>
                  <a:lnTo>
                    <a:pt x="0" y="317"/>
                  </a:lnTo>
                  <a:cubicBezTo>
                    <a:pt x="0" y="329"/>
                    <a:pt x="10" y="339"/>
                    <a:pt x="23" y="339"/>
                  </a:cubicBezTo>
                  <a:cubicBezTo>
                    <a:pt x="34" y="339"/>
                    <a:pt x="44" y="329"/>
                    <a:pt x="44" y="317"/>
                  </a:cubicBezTo>
                  <a:lnTo>
                    <a:pt x="44" y="22"/>
                  </a:lnTo>
                  <a:cubicBezTo>
                    <a:pt x="44" y="8"/>
                    <a:pt x="33" y="1"/>
                    <a:pt x="22"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2" name="Google Shape;988;p43"/>
            <p:cNvSpPr/>
            <p:nvPr/>
          </p:nvSpPr>
          <p:spPr>
            <a:xfrm>
              <a:off x="1661031" y="3491298"/>
              <a:ext cx="4517" cy="31618"/>
            </a:xfrm>
            <a:custGeom>
              <a:avLst/>
              <a:gdLst/>
              <a:ahLst/>
              <a:cxnLst/>
              <a:rect l="l" t="t" r="r" b="b"/>
              <a:pathLst>
                <a:path w="47" h="329" extrusionOk="0">
                  <a:moveTo>
                    <a:pt x="23" y="0"/>
                  </a:moveTo>
                  <a:cubicBezTo>
                    <a:pt x="12" y="0"/>
                    <a:pt x="1" y="8"/>
                    <a:pt x="2" y="23"/>
                  </a:cubicBezTo>
                  <a:lnTo>
                    <a:pt x="2" y="307"/>
                  </a:lnTo>
                  <a:cubicBezTo>
                    <a:pt x="1" y="319"/>
                    <a:pt x="12" y="328"/>
                    <a:pt x="24" y="328"/>
                  </a:cubicBezTo>
                  <a:cubicBezTo>
                    <a:pt x="35" y="328"/>
                    <a:pt x="45" y="319"/>
                    <a:pt x="45" y="307"/>
                  </a:cubicBezTo>
                  <a:lnTo>
                    <a:pt x="45" y="23"/>
                  </a:lnTo>
                  <a:cubicBezTo>
                    <a:pt x="46" y="8"/>
                    <a:pt x="35" y="0"/>
                    <a:pt x="23"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3" name="Google Shape;989;p43"/>
            <p:cNvSpPr/>
            <p:nvPr/>
          </p:nvSpPr>
          <p:spPr>
            <a:xfrm>
              <a:off x="1692744" y="3516669"/>
              <a:ext cx="4229" cy="23641"/>
            </a:xfrm>
            <a:custGeom>
              <a:avLst/>
              <a:gdLst/>
              <a:ahLst/>
              <a:cxnLst/>
              <a:rect l="l" t="t" r="r" b="b"/>
              <a:pathLst>
                <a:path w="44" h="246" extrusionOk="0">
                  <a:moveTo>
                    <a:pt x="22" y="0"/>
                  </a:moveTo>
                  <a:cubicBezTo>
                    <a:pt x="12" y="0"/>
                    <a:pt x="2" y="7"/>
                    <a:pt x="1" y="20"/>
                  </a:cubicBezTo>
                  <a:lnTo>
                    <a:pt x="1" y="224"/>
                  </a:lnTo>
                  <a:cubicBezTo>
                    <a:pt x="1" y="236"/>
                    <a:pt x="10" y="245"/>
                    <a:pt x="22" y="245"/>
                  </a:cubicBezTo>
                  <a:cubicBezTo>
                    <a:pt x="34" y="245"/>
                    <a:pt x="44" y="236"/>
                    <a:pt x="44" y="224"/>
                  </a:cubicBezTo>
                  <a:lnTo>
                    <a:pt x="44" y="20"/>
                  </a:lnTo>
                  <a:cubicBezTo>
                    <a:pt x="43" y="7"/>
                    <a:pt x="32" y="0"/>
                    <a:pt x="22" y="0"/>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4" name="Google Shape;990;p43"/>
            <p:cNvSpPr/>
            <p:nvPr/>
          </p:nvSpPr>
          <p:spPr>
            <a:xfrm>
              <a:off x="109366" y="4128359"/>
              <a:ext cx="4438302" cy="8457"/>
            </a:xfrm>
            <a:custGeom>
              <a:avLst/>
              <a:gdLst/>
              <a:ahLst/>
              <a:cxnLst/>
              <a:rect l="l" t="t" r="r" b="b"/>
              <a:pathLst>
                <a:path w="46183" h="88" extrusionOk="0">
                  <a:moveTo>
                    <a:pt x="0" y="1"/>
                  </a:moveTo>
                  <a:lnTo>
                    <a:pt x="0" y="88"/>
                  </a:lnTo>
                  <a:lnTo>
                    <a:pt x="46183" y="88"/>
                  </a:lnTo>
                  <a:lnTo>
                    <a:pt x="46183" y="1"/>
                  </a:ln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5" name="Google Shape;991;p43"/>
            <p:cNvSpPr/>
            <p:nvPr/>
          </p:nvSpPr>
          <p:spPr>
            <a:xfrm>
              <a:off x="1623600" y="3493297"/>
              <a:ext cx="105000" cy="48900"/>
            </a:xfrm>
            <a:prstGeom prst="roundRect">
              <a:avLst>
                <a:gd name="adj" fmla="val 41554"/>
              </a:avLst>
            </a:pr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506" name="Google Shape;992;p43"/>
            <p:cNvSpPr/>
            <p:nvPr/>
          </p:nvSpPr>
          <p:spPr>
            <a:xfrm>
              <a:off x="1623075" y="3489975"/>
              <a:ext cx="105000" cy="53700"/>
            </a:xfrm>
            <a:custGeom>
              <a:avLst/>
              <a:gdLst/>
              <a:ahLst/>
              <a:cxnLst/>
              <a:rect l="l" t="t" r="r" b="b"/>
              <a:pathLst>
                <a:path w="1154" h="509" extrusionOk="0">
                  <a:moveTo>
                    <a:pt x="971" y="44"/>
                  </a:moveTo>
                  <a:cubicBezTo>
                    <a:pt x="1049" y="44"/>
                    <a:pt x="1111" y="107"/>
                    <a:pt x="1111" y="185"/>
                  </a:cubicBezTo>
                  <a:lnTo>
                    <a:pt x="1111" y="325"/>
                  </a:lnTo>
                  <a:cubicBezTo>
                    <a:pt x="1111" y="403"/>
                    <a:pt x="1049" y="466"/>
                    <a:pt x="971" y="466"/>
                  </a:cubicBezTo>
                  <a:lnTo>
                    <a:pt x="184" y="466"/>
                  </a:lnTo>
                  <a:cubicBezTo>
                    <a:pt x="106" y="466"/>
                    <a:pt x="44" y="403"/>
                    <a:pt x="44" y="325"/>
                  </a:cubicBezTo>
                  <a:lnTo>
                    <a:pt x="44" y="185"/>
                  </a:lnTo>
                  <a:cubicBezTo>
                    <a:pt x="44" y="107"/>
                    <a:pt x="106" y="44"/>
                    <a:pt x="184" y="44"/>
                  </a:cubicBezTo>
                  <a:close/>
                  <a:moveTo>
                    <a:pt x="184" y="1"/>
                  </a:moveTo>
                  <a:cubicBezTo>
                    <a:pt x="83" y="1"/>
                    <a:pt x="1" y="83"/>
                    <a:pt x="1" y="185"/>
                  </a:cubicBezTo>
                  <a:lnTo>
                    <a:pt x="1" y="325"/>
                  </a:lnTo>
                  <a:cubicBezTo>
                    <a:pt x="1" y="426"/>
                    <a:pt x="83" y="508"/>
                    <a:pt x="184" y="508"/>
                  </a:cubicBezTo>
                  <a:lnTo>
                    <a:pt x="971" y="508"/>
                  </a:lnTo>
                  <a:cubicBezTo>
                    <a:pt x="1072" y="508"/>
                    <a:pt x="1154" y="426"/>
                    <a:pt x="1154" y="325"/>
                  </a:cubicBezTo>
                  <a:lnTo>
                    <a:pt x="1154" y="185"/>
                  </a:lnTo>
                  <a:cubicBezTo>
                    <a:pt x="1154" y="83"/>
                    <a:pt x="1072" y="1"/>
                    <a:pt x="971" y="1"/>
                  </a:cubicBezTo>
                  <a:close/>
                </a:path>
              </a:pathLst>
            </a:custGeom>
            <a:solidFill>
              <a:srgbClr val="2632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sp>
        <p:nvSpPr>
          <p:cNvPr id="173" name="Google Shape;859;p8"/>
          <p:cNvSpPr txBox="1">
            <a:spLocks/>
          </p:cNvSpPr>
          <p:nvPr/>
        </p:nvSpPr>
        <p:spPr>
          <a:xfrm>
            <a:off x="70861" y="1198698"/>
            <a:ext cx="4737195" cy="2169796"/>
          </a:xfrm>
          <a:prstGeom prst="rect">
            <a:avLst/>
          </a:prstGeom>
          <a:noFill/>
          <a:ln>
            <a:noFill/>
          </a:ln>
        </p:spPr>
        <p:txBody>
          <a:bodyPr spcFirstLastPara="1" wrap="square" lIns="121800" tIns="121800" rIns="121800" bIns="1218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Montserrat"/>
              <a:buNone/>
              <a:defRPr sz="4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r>
              <a:rPr lang="en-US" sz="3200" dirty="0"/>
              <a:t>MEKANISME STANDARDISASI </a:t>
            </a:r>
            <a:r>
              <a:rPr lang="en-US" sz="2000" dirty="0"/>
              <a:t>LEMBAGA PENYEDIA LAYANAN RAMAH ANAK BAGI AMPK</a:t>
            </a:r>
          </a:p>
          <a:p>
            <a:pPr algn="ctr"/>
            <a:r>
              <a:rPr lang="en-US" sz="2800" dirty="0">
                <a:solidFill>
                  <a:srgbClr val="FF0000"/>
                </a:solidFill>
              </a:rPr>
              <a:t>TAHUN 2023</a:t>
            </a:r>
          </a:p>
        </p:txBody>
      </p:sp>
      <p:pic>
        <p:nvPicPr>
          <p:cNvPr id="174" name="Picture 173" descr="F:\Gambar\logo kpppa transparan (1).png">
            <a:extLst>
              <a:ext uri="{FF2B5EF4-FFF2-40B4-BE49-F238E27FC236}">
                <a16:creationId xmlns:a16="http://schemas.microsoft.com/office/drawing/2014/main" xmlns="" id="{8B148C41-1237-4079-9564-54D775D47D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39507"/>
            <a:ext cx="763831" cy="48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38528"/>
      </p:ext>
    </p:extLst>
  </p:cSld>
  <p:clrMapOvr>
    <a:masterClrMapping/>
  </p:clrMapOvr>
  <mc:AlternateContent xmlns:mc="http://schemas.openxmlformats.org/markup-compatibility/2006" xmlns:p14="http://schemas.microsoft.com/office/powerpoint/2010/main">
    <mc:Choice Requires="p14">
      <p:transition spd="slow" p14:dur="2000" advTm="2992"/>
    </mc:Choice>
    <mc:Fallback xmlns="">
      <p:transition spd="slow" advTm="299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Gambar\logo kpppa transparan (1).png">
            <a:extLst>
              <a:ext uri="{FF2B5EF4-FFF2-40B4-BE49-F238E27FC236}">
                <a16:creationId xmlns:a16="http://schemas.microsoft.com/office/drawing/2014/main" xmlns="" id="{F94E70B4-6014-0DD4-05AF-0609EA4A96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39507"/>
            <a:ext cx="777775" cy="49866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768ED236-2441-2103-95A8-FF4B6BE963DC}"/>
              </a:ext>
            </a:extLst>
          </p:cNvPr>
          <p:cNvSpPr>
            <a:spLocks noGrp="1"/>
          </p:cNvSpPr>
          <p:nvPr>
            <p:ph type="title"/>
          </p:nvPr>
        </p:nvSpPr>
        <p:spPr>
          <a:xfrm>
            <a:off x="457200" y="194648"/>
            <a:ext cx="8229600" cy="572700"/>
          </a:xfrm>
        </p:spPr>
        <p:txBody>
          <a:bodyPr/>
          <a:lstStyle/>
          <a:p>
            <a:r>
              <a:rPr lang="en-US" sz="2400" dirty="0"/>
              <a:t>TAHAPAN STANDARDISASI TAHUN 2023</a:t>
            </a:r>
            <a:r>
              <a:rPr lang="en-US" sz="3200" dirty="0"/>
              <a:t/>
            </a:r>
            <a:br>
              <a:rPr lang="en-US" sz="3200" dirty="0"/>
            </a:br>
            <a:endParaRPr lang="en-US" sz="2000" dirty="0"/>
          </a:p>
        </p:txBody>
      </p:sp>
      <p:sp>
        <p:nvSpPr>
          <p:cNvPr id="3" name="Rectangle 2">
            <a:extLst>
              <a:ext uri="{FF2B5EF4-FFF2-40B4-BE49-F238E27FC236}">
                <a16:creationId xmlns:a16="http://schemas.microsoft.com/office/drawing/2014/main" xmlns="" id="{C744887F-3E30-3630-D903-B440E652523B}"/>
              </a:ext>
            </a:extLst>
          </p:cNvPr>
          <p:cNvSpPr/>
          <p:nvPr/>
        </p:nvSpPr>
        <p:spPr>
          <a:xfrm>
            <a:off x="125622" y="1286727"/>
            <a:ext cx="1632857" cy="8964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dirty="0" err="1"/>
              <a:t>KemenPPPA</a:t>
            </a:r>
            <a:r>
              <a:rPr lang="en-US" sz="1100" dirty="0"/>
              <a:t> </a:t>
            </a:r>
            <a:r>
              <a:rPr lang="en-US" sz="1100" dirty="0" err="1"/>
              <a:t>akan</a:t>
            </a:r>
            <a:r>
              <a:rPr lang="en-US" sz="1100" dirty="0"/>
              <a:t> </a:t>
            </a:r>
            <a:r>
              <a:rPr lang="en-US" sz="1100" dirty="0" err="1"/>
              <a:t>bersurat</a:t>
            </a:r>
            <a:r>
              <a:rPr lang="en-US" sz="1100" dirty="0"/>
              <a:t> </a:t>
            </a:r>
            <a:r>
              <a:rPr lang="en-US" sz="1100" dirty="0" err="1"/>
              <a:t>ke</a:t>
            </a:r>
            <a:r>
              <a:rPr lang="en-US" sz="1100" dirty="0"/>
              <a:t> 10 </a:t>
            </a:r>
            <a:r>
              <a:rPr lang="en-US" sz="1100" dirty="0" err="1"/>
              <a:t>daerah</a:t>
            </a:r>
            <a:endParaRPr lang="en-US" sz="1100" dirty="0"/>
          </a:p>
          <a:p>
            <a:pPr algn="ctr"/>
            <a:r>
              <a:rPr lang="en-US" sz="900" i="1" dirty="0"/>
              <a:t>(</a:t>
            </a:r>
            <a:r>
              <a:rPr lang="en-US" sz="900" i="1" dirty="0" err="1"/>
              <a:t>daerah</a:t>
            </a:r>
            <a:r>
              <a:rPr lang="en-US" sz="900" i="1" dirty="0"/>
              <a:t> </a:t>
            </a:r>
            <a:r>
              <a:rPr lang="en-US" sz="900" i="1" dirty="0" err="1"/>
              <a:t>perlu</a:t>
            </a:r>
            <a:r>
              <a:rPr lang="en-US" sz="900" i="1" dirty="0"/>
              <a:t> </a:t>
            </a:r>
            <a:r>
              <a:rPr lang="en-US" sz="900" i="1" dirty="0" err="1"/>
              <a:t>didiskusikan</a:t>
            </a:r>
            <a:r>
              <a:rPr lang="en-US" sz="900" i="1" dirty="0"/>
              <a:t>)</a:t>
            </a:r>
            <a:endParaRPr lang="id-ID" sz="900" i="1" dirty="0"/>
          </a:p>
        </p:txBody>
      </p:sp>
      <p:sp>
        <p:nvSpPr>
          <p:cNvPr id="7" name="TextBox 6">
            <a:extLst>
              <a:ext uri="{FF2B5EF4-FFF2-40B4-BE49-F238E27FC236}">
                <a16:creationId xmlns:a16="http://schemas.microsoft.com/office/drawing/2014/main" xmlns="" id="{E03A3080-A1BC-8875-479B-EB3D0CA115C6}"/>
              </a:ext>
            </a:extLst>
          </p:cNvPr>
          <p:cNvSpPr txBox="1"/>
          <p:nvPr/>
        </p:nvSpPr>
        <p:spPr>
          <a:xfrm>
            <a:off x="2010404" y="645002"/>
            <a:ext cx="4930882" cy="307777"/>
          </a:xfrm>
          <a:prstGeom prst="rect">
            <a:avLst/>
          </a:prstGeom>
          <a:noFill/>
        </p:spPr>
        <p:txBody>
          <a:bodyPr wrap="square">
            <a:spAutoFit/>
          </a:bodyPr>
          <a:lstStyle/>
          <a:p>
            <a:r>
              <a:rPr lang="en-US" b="1" i="1" dirty="0"/>
              <a:t>Target Daerah </a:t>
            </a:r>
            <a:r>
              <a:rPr lang="en-US" b="1" i="1" dirty="0" err="1"/>
              <a:t>Standardisasi</a:t>
            </a:r>
            <a:r>
              <a:rPr lang="en-US" b="1" i="1" dirty="0"/>
              <a:t> = 10 </a:t>
            </a:r>
            <a:r>
              <a:rPr lang="en-US" b="1" i="1" dirty="0" err="1"/>
              <a:t>daerah</a:t>
            </a:r>
            <a:r>
              <a:rPr lang="en-US" b="1" i="1" dirty="0"/>
              <a:t> (71 Lembaga)</a:t>
            </a:r>
            <a:endParaRPr lang="id-ID" b="1" i="1" dirty="0"/>
          </a:p>
        </p:txBody>
      </p:sp>
      <p:sp>
        <p:nvSpPr>
          <p:cNvPr id="8" name="Arrow: Right 7">
            <a:extLst>
              <a:ext uri="{FF2B5EF4-FFF2-40B4-BE49-F238E27FC236}">
                <a16:creationId xmlns:a16="http://schemas.microsoft.com/office/drawing/2014/main" xmlns="" id="{E88E36A8-911E-9861-9616-C03B521198D0}"/>
              </a:ext>
            </a:extLst>
          </p:cNvPr>
          <p:cNvSpPr/>
          <p:nvPr/>
        </p:nvSpPr>
        <p:spPr>
          <a:xfrm>
            <a:off x="1805131" y="1424000"/>
            <a:ext cx="289249"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xmlns="" id="{04889145-B962-FBED-2F60-125DD6867682}"/>
              </a:ext>
            </a:extLst>
          </p:cNvPr>
          <p:cNvSpPr/>
          <p:nvPr/>
        </p:nvSpPr>
        <p:spPr>
          <a:xfrm>
            <a:off x="2141032" y="1281136"/>
            <a:ext cx="2575250"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a:t>Daerah </a:t>
            </a:r>
            <a:r>
              <a:rPr lang="en-US" sz="1050" dirty="0" err="1"/>
              <a:t>akan</a:t>
            </a:r>
            <a:r>
              <a:rPr lang="en-US" sz="1050" dirty="0"/>
              <a:t> </a:t>
            </a:r>
            <a:r>
              <a:rPr lang="en-US" sz="1050" dirty="0" err="1"/>
              <a:t>merekomendasikan</a:t>
            </a:r>
            <a:r>
              <a:rPr lang="en-US" sz="1050" dirty="0"/>
              <a:t> 7 Lembaga dan Unit </a:t>
            </a:r>
            <a:r>
              <a:rPr lang="en-US" sz="1050" dirty="0" err="1"/>
              <a:t>Penyedia</a:t>
            </a:r>
            <a:r>
              <a:rPr lang="en-US" sz="1050" dirty="0"/>
              <a:t> </a:t>
            </a:r>
            <a:r>
              <a:rPr lang="en-US" sz="1050" dirty="0" err="1"/>
              <a:t>Layanan</a:t>
            </a:r>
            <a:endParaRPr lang="en-US" sz="1050" dirty="0"/>
          </a:p>
          <a:p>
            <a:pPr algn="ctr"/>
            <a:r>
              <a:rPr lang="en-US" sz="1050" i="1" dirty="0"/>
              <a:t>(</a:t>
            </a:r>
            <a:r>
              <a:rPr lang="en-US" sz="1050" i="1" dirty="0" err="1"/>
              <a:t>akan</a:t>
            </a:r>
            <a:r>
              <a:rPr lang="en-US" sz="1050" i="1" dirty="0"/>
              <a:t> </a:t>
            </a:r>
            <a:r>
              <a:rPr lang="en-US" sz="1050" i="1" dirty="0" err="1"/>
              <a:t>bervariasi</a:t>
            </a:r>
            <a:r>
              <a:rPr lang="en-US" sz="1050" i="1" dirty="0"/>
              <a:t> </a:t>
            </a:r>
            <a:r>
              <a:rPr lang="en-US" sz="1050" i="1" dirty="0" err="1"/>
              <a:t>antara</a:t>
            </a:r>
            <a:r>
              <a:rPr lang="en-US" sz="1050" i="1" dirty="0"/>
              <a:t> </a:t>
            </a:r>
            <a:r>
              <a:rPr lang="en-US" sz="1050" i="1" dirty="0" err="1"/>
              <a:t>Penyedia</a:t>
            </a:r>
            <a:r>
              <a:rPr lang="en-US" sz="1050" i="1" dirty="0"/>
              <a:t> </a:t>
            </a:r>
            <a:r>
              <a:rPr lang="en-US" sz="1050" i="1" dirty="0" err="1"/>
              <a:t>Layanan</a:t>
            </a:r>
            <a:r>
              <a:rPr lang="en-US" sz="1050" i="1" dirty="0"/>
              <a:t> Pendidikan, Kesehatan dan Lembaga </a:t>
            </a:r>
            <a:r>
              <a:rPr lang="en-US" sz="1050" i="1" dirty="0" err="1"/>
              <a:t>Penyedia</a:t>
            </a:r>
            <a:r>
              <a:rPr lang="en-US" sz="1050" i="1" dirty="0"/>
              <a:t> </a:t>
            </a:r>
            <a:r>
              <a:rPr lang="en-US" sz="1050" i="1" dirty="0" err="1"/>
              <a:t>Lainnya</a:t>
            </a:r>
            <a:r>
              <a:rPr lang="en-US" sz="1050" i="1" dirty="0"/>
              <a:t>)</a:t>
            </a:r>
            <a:endParaRPr lang="id-ID" sz="800" i="1" dirty="0"/>
          </a:p>
        </p:txBody>
      </p:sp>
      <p:sp>
        <p:nvSpPr>
          <p:cNvPr id="14" name="TextBox 13">
            <a:extLst>
              <a:ext uri="{FF2B5EF4-FFF2-40B4-BE49-F238E27FC236}">
                <a16:creationId xmlns:a16="http://schemas.microsoft.com/office/drawing/2014/main" xmlns="" id="{AD0492C5-9E11-7D24-05C9-DD1DF42C19CE}"/>
              </a:ext>
            </a:extLst>
          </p:cNvPr>
          <p:cNvSpPr txBox="1"/>
          <p:nvPr/>
        </p:nvSpPr>
        <p:spPr>
          <a:xfrm>
            <a:off x="1277951" y="950803"/>
            <a:ext cx="1632857" cy="307777"/>
          </a:xfrm>
          <a:prstGeom prst="rect">
            <a:avLst/>
          </a:prstGeom>
          <a:noFill/>
        </p:spPr>
        <p:txBody>
          <a:bodyPr wrap="square">
            <a:spAutoFit/>
          </a:bodyPr>
          <a:lstStyle/>
          <a:p>
            <a:pPr algn="ctr"/>
            <a:r>
              <a:rPr lang="en-US" sz="1400" i="1" dirty="0" err="1">
                <a:solidFill>
                  <a:srgbClr val="FF0000"/>
                </a:solidFill>
              </a:rPr>
              <a:t>Februari</a:t>
            </a:r>
            <a:endParaRPr lang="id-ID" sz="1400" i="1" dirty="0">
              <a:solidFill>
                <a:srgbClr val="FF0000"/>
              </a:solidFill>
            </a:endParaRPr>
          </a:p>
        </p:txBody>
      </p:sp>
      <p:sp>
        <p:nvSpPr>
          <p:cNvPr id="15" name="Arrow: Right 14">
            <a:extLst>
              <a:ext uri="{FF2B5EF4-FFF2-40B4-BE49-F238E27FC236}">
                <a16:creationId xmlns:a16="http://schemas.microsoft.com/office/drawing/2014/main" xmlns="" id="{934A5DF3-8C13-4262-9D2F-8A6337ED333A}"/>
              </a:ext>
            </a:extLst>
          </p:cNvPr>
          <p:cNvSpPr/>
          <p:nvPr/>
        </p:nvSpPr>
        <p:spPr>
          <a:xfrm>
            <a:off x="4762934" y="1424000"/>
            <a:ext cx="289249"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a:extLst>
              <a:ext uri="{FF2B5EF4-FFF2-40B4-BE49-F238E27FC236}">
                <a16:creationId xmlns:a16="http://schemas.microsoft.com/office/drawing/2014/main" xmlns="" id="{A8F1A973-72F1-AF78-D61D-35E6E0B8DD58}"/>
              </a:ext>
            </a:extLst>
          </p:cNvPr>
          <p:cNvSpPr/>
          <p:nvPr/>
        </p:nvSpPr>
        <p:spPr>
          <a:xfrm>
            <a:off x="5055682" y="1274125"/>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Bimtek Lembaga Layanan Ramah Anak bagi AMPK di Satuan Pendidikan (</a:t>
            </a:r>
            <a:r>
              <a:rPr lang="nn-NO" sz="1050" i="1" dirty="0"/>
              <a:t>Online)</a:t>
            </a:r>
            <a:endParaRPr lang="id-ID" sz="800" i="1" dirty="0"/>
          </a:p>
        </p:txBody>
      </p:sp>
      <p:sp>
        <p:nvSpPr>
          <p:cNvPr id="17" name="TextBox 16">
            <a:extLst>
              <a:ext uri="{FF2B5EF4-FFF2-40B4-BE49-F238E27FC236}">
                <a16:creationId xmlns:a16="http://schemas.microsoft.com/office/drawing/2014/main" xmlns="" id="{C888741D-0DAA-3B7F-F3CB-2BDF48F92268}"/>
              </a:ext>
            </a:extLst>
          </p:cNvPr>
          <p:cNvSpPr txBox="1"/>
          <p:nvPr/>
        </p:nvSpPr>
        <p:spPr>
          <a:xfrm>
            <a:off x="5103156" y="943792"/>
            <a:ext cx="1632857" cy="307777"/>
          </a:xfrm>
          <a:prstGeom prst="rect">
            <a:avLst/>
          </a:prstGeom>
          <a:noFill/>
        </p:spPr>
        <p:txBody>
          <a:bodyPr wrap="square">
            <a:spAutoFit/>
          </a:bodyPr>
          <a:lstStyle/>
          <a:p>
            <a:pPr algn="ctr"/>
            <a:r>
              <a:rPr lang="en-US" sz="1400" i="1" dirty="0">
                <a:solidFill>
                  <a:srgbClr val="FF0000"/>
                </a:solidFill>
              </a:rPr>
              <a:t>8-10 </a:t>
            </a:r>
            <a:r>
              <a:rPr lang="en-US" sz="1400" i="1" dirty="0" err="1">
                <a:solidFill>
                  <a:srgbClr val="FF0000"/>
                </a:solidFill>
              </a:rPr>
              <a:t>Maret</a:t>
            </a:r>
            <a:endParaRPr lang="id-ID" sz="1400" i="1" dirty="0">
              <a:solidFill>
                <a:srgbClr val="FF0000"/>
              </a:solidFill>
            </a:endParaRPr>
          </a:p>
        </p:txBody>
      </p:sp>
      <p:sp>
        <p:nvSpPr>
          <p:cNvPr id="18" name="Arrow: Right 17">
            <a:extLst>
              <a:ext uri="{FF2B5EF4-FFF2-40B4-BE49-F238E27FC236}">
                <a16:creationId xmlns:a16="http://schemas.microsoft.com/office/drawing/2014/main" xmlns="" id="{EE37AB45-F11F-C623-9C9B-E92E64E0A4B6}"/>
              </a:ext>
            </a:extLst>
          </p:cNvPr>
          <p:cNvSpPr/>
          <p:nvPr/>
        </p:nvSpPr>
        <p:spPr>
          <a:xfrm>
            <a:off x="6811348" y="1436603"/>
            <a:ext cx="289249"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a:extLst>
              <a:ext uri="{FF2B5EF4-FFF2-40B4-BE49-F238E27FC236}">
                <a16:creationId xmlns:a16="http://schemas.microsoft.com/office/drawing/2014/main" xmlns="" id="{52FF4782-00C5-D003-A8BC-DA8281676C4C}"/>
              </a:ext>
            </a:extLst>
          </p:cNvPr>
          <p:cNvSpPr/>
          <p:nvPr/>
        </p:nvSpPr>
        <p:spPr>
          <a:xfrm>
            <a:off x="7104096" y="1286728"/>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Bimtek Lembaga Layanan Ramah Anak bagi AMPK (</a:t>
            </a:r>
            <a:r>
              <a:rPr lang="nn-NO" sz="1050" i="1" dirty="0"/>
              <a:t>Online)</a:t>
            </a:r>
            <a:endParaRPr lang="id-ID" sz="800" i="1" dirty="0"/>
          </a:p>
        </p:txBody>
      </p:sp>
      <p:sp>
        <p:nvSpPr>
          <p:cNvPr id="20" name="TextBox 19">
            <a:extLst>
              <a:ext uri="{FF2B5EF4-FFF2-40B4-BE49-F238E27FC236}">
                <a16:creationId xmlns:a16="http://schemas.microsoft.com/office/drawing/2014/main" xmlns="" id="{9DF5424D-0FB6-356B-F0D9-0990C0C7A66F}"/>
              </a:ext>
            </a:extLst>
          </p:cNvPr>
          <p:cNvSpPr txBox="1"/>
          <p:nvPr/>
        </p:nvSpPr>
        <p:spPr>
          <a:xfrm>
            <a:off x="7151570" y="956395"/>
            <a:ext cx="1632857" cy="307777"/>
          </a:xfrm>
          <a:prstGeom prst="rect">
            <a:avLst/>
          </a:prstGeom>
          <a:noFill/>
        </p:spPr>
        <p:txBody>
          <a:bodyPr wrap="square">
            <a:spAutoFit/>
          </a:bodyPr>
          <a:lstStyle/>
          <a:p>
            <a:pPr algn="ctr"/>
            <a:r>
              <a:rPr lang="en-US" sz="1400" i="1" dirty="0">
                <a:solidFill>
                  <a:srgbClr val="FF0000"/>
                </a:solidFill>
              </a:rPr>
              <a:t>15-17 </a:t>
            </a:r>
            <a:r>
              <a:rPr lang="en-US" sz="1400" i="1" dirty="0" err="1">
                <a:solidFill>
                  <a:srgbClr val="FF0000"/>
                </a:solidFill>
              </a:rPr>
              <a:t>Maret</a:t>
            </a:r>
            <a:endParaRPr lang="id-ID" sz="1400" i="1" dirty="0">
              <a:solidFill>
                <a:srgbClr val="FF0000"/>
              </a:solidFill>
            </a:endParaRPr>
          </a:p>
        </p:txBody>
      </p:sp>
      <p:sp>
        <p:nvSpPr>
          <p:cNvPr id="21" name="Arrow: Down 20">
            <a:extLst>
              <a:ext uri="{FF2B5EF4-FFF2-40B4-BE49-F238E27FC236}">
                <a16:creationId xmlns:a16="http://schemas.microsoft.com/office/drawing/2014/main" xmlns="" id="{5DBEFAB5-7E1D-796E-B1C2-F500DF33A7AB}"/>
              </a:ext>
            </a:extLst>
          </p:cNvPr>
          <p:cNvSpPr/>
          <p:nvPr/>
        </p:nvSpPr>
        <p:spPr>
          <a:xfrm>
            <a:off x="7809723" y="2252206"/>
            <a:ext cx="363894" cy="198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a:extLst>
              <a:ext uri="{FF2B5EF4-FFF2-40B4-BE49-F238E27FC236}">
                <a16:creationId xmlns:a16="http://schemas.microsoft.com/office/drawing/2014/main" xmlns="" id="{1EDD7259-3FB4-F612-DD7E-E7CA198011AD}"/>
              </a:ext>
            </a:extLst>
          </p:cNvPr>
          <p:cNvSpPr/>
          <p:nvPr/>
        </p:nvSpPr>
        <p:spPr>
          <a:xfrm>
            <a:off x="7137163" y="2680303"/>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Evaluasi Mandiri Lembaga melalui Aplikasi</a:t>
            </a:r>
          </a:p>
          <a:p>
            <a:pPr algn="ctr"/>
            <a:r>
              <a:rPr lang="nn-NO" sz="900" i="1" dirty="0"/>
              <a:t>(verifikator memiliki akses khusus untuk masuk kedalam aplikasi)</a:t>
            </a:r>
            <a:endParaRPr lang="id-ID" sz="600" i="1" dirty="0"/>
          </a:p>
        </p:txBody>
      </p:sp>
      <p:sp>
        <p:nvSpPr>
          <p:cNvPr id="23" name="TextBox 22">
            <a:extLst>
              <a:ext uri="{FF2B5EF4-FFF2-40B4-BE49-F238E27FC236}">
                <a16:creationId xmlns:a16="http://schemas.microsoft.com/office/drawing/2014/main" xmlns="" id="{92D08620-419D-8B21-362D-94FA1125F775}"/>
              </a:ext>
            </a:extLst>
          </p:cNvPr>
          <p:cNvSpPr txBox="1"/>
          <p:nvPr/>
        </p:nvSpPr>
        <p:spPr>
          <a:xfrm>
            <a:off x="5045729" y="2342544"/>
            <a:ext cx="1632857" cy="307777"/>
          </a:xfrm>
          <a:prstGeom prst="rect">
            <a:avLst/>
          </a:prstGeom>
          <a:noFill/>
        </p:spPr>
        <p:txBody>
          <a:bodyPr wrap="square">
            <a:spAutoFit/>
          </a:bodyPr>
          <a:lstStyle/>
          <a:p>
            <a:pPr algn="ctr"/>
            <a:r>
              <a:rPr lang="en-US" sz="1400" i="1" dirty="0">
                <a:solidFill>
                  <a:srgbClr val="FF0000"/>
                </a:solidFill>
              </a:rPr>
              <a:t>8 Mei – 28 </a:t>
            </a:r>
            <a:r>
              <a:rPr lang="en-US" sz="1400" i="1" dirty="0" err="1">
                <a:solidFill>
                  <a:srgbClr val="FF0000"/>
                </a:solidFill>
              </a:rPr>
              <a:t>Juli</a:t>
            </a:r>
            <a:endParaRPr lang="id-ID" sz="1400" i="1" dirty="0">
              <a:solidFill>
                <a:srgbClr val="FF0000"/>
              </a:solidFill>
            </a:endParaRPr>
          </a:p>
        </p:txBody>
      </p:sp>
      <p:sp>
        <p:nvSpPr>
          <p:cNvPr id="24" name="Arrow: Right 23">
            <a:extLst>
              <a:ext uri="{FF2B5EF4-FFF2-40B4-BE49-F238E27FC236}">
                <a16:creationId xmlns:a16="http://schemas.microsoft.com/office/drawing/2014/main" xmlns="" id="{54223E54-DF26-403A-209E-0AC84EA4E3A0}"/>
              </a:ext>
            </a:extLst>
          </p:cNvPr>
          <p:cNvSpPr/>
          <p:nvPr/>
        </p:nvSpPr>
        <p:spPr>
          <a:xfrm rot="10800000">
            <a:off x="6736013" y="2934005"/>
            <a:ext cx="373225"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a:extLst>
              <a:ext uri="{FF2B5EF4-FFF2-40B4-BE49-F238E27FC236}">
                <a16:creationId xmlns:a16="http://schemas.microsoft.com/office/drawing/2014/main" xmlns="" id="{7B50C957-9009-9C19-6C16-3CBC0AFCE34C}"/>
              </a:ext>
            </a:extLst>
          </p:cNvPr>
          <p:cNvSpPr/>
          <p:nvPr/>
        </p:nvSpPr>
        <p:spPr>
          <a:xfrm>
            <a:off x="5026999" y="2691652"/>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Verifikasi Online Tahap I</a:t>
            </a:r>
          </a:p>
          <a:p>
            <a:pPr algn="ctr"/>
            <a:r>
              <a:rPr lang="nn-NO" sz="800" i="1" dirty="0"/>
              <a:t>(melibatkan 1 verifikator sesuai bidangnya dan telah dilakukan preview terlebih dahulu oleh verifikator)</a:t>
            </a:r>
            <a:endParaRPr lang="id-ID" sz="500" i="1" dirty="0"/>
          </a:p>
        </p:txBody>
      </p:sp>
      <p:sp>
        <p:nvSpPr>
          <p:cNvPr id="26" name="Arrow: Right 25">
            <a:extLst>
              <a:ext uri="{FF2B5EF4-FFF2-40B4-BE49-F238E27FC236}">
                <a16:creationId xmlns:a16="http://schemas.microsoft.com/office/drawing/2014/main" xmlns="" id="{7857BE2C-18E9-D192-38ED-6278A203002B}"/>
              </a:ext>
            </a:extLst>
          </p:cNvPr>
          <p:cNvSpPr/>
          <p:nvPr/>
        </p:nvSpPr>
        <p:spPr>
          <a:xfrm rot="10800000">
            <a:off x="4625849" y="2945354"/>
            <a:ext cx="373225"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a:extLst>
              <a:ext uri="{FF2B5EF4-FFF2-40B4-BE49-F238E27FC236}">
                <a16:creationId xmlns:a16="http://schemas.microsoft.com/office/drawing/2014/main" xmlns="" id="{C6861A92-F2D4-33EF-B783-1E619FB9B3C1}"/>
              </a:ext>
            </a:extLst>
          </p:cNvPr>
          <p:cNvSpPr txBox="1"/>
          <p:nvPr/>
        </p:nvSpPr>
        <p:spPr>
          <a:xfrm>
            <a:off x="7137163" y="2372526"/>
            <a:ext cx="1632857" cy="307777"/>
          </a:xfrm>
          <a:prstGeom prst="rect">
            <a:avLst/>
          </a:prstGeom>
          <a:noFill/>
        </p:spPr>
        <p:txBody>
          <a:bodyPr wrap="square">
            <a:spAutoFit/>
          </a:bodyPr>
          <a:lstStyle/>
          <a:p>
            <a:pPr algn="ctr"/>
            <a:r>
              <a:rPr lang="en-US" sz="1400" i="1" dirty="0">
                <a:solidFill>
                  <a:srgbClr val="FF0000"/>
                </a:solidFill>
              </a:rPr>
              <a:t>April</a:t>
            </a:r>
            <a:endParaRPr lang="id-ID" sz="1400" i="1" dirty="0">
              <a:solidFill>
                <a:srgbClr val="FF0000"/>
              </a:solidFill>
            </a:endParaRPr>
          </a:p>
        </p:txBody>
      </p:sp>
      <p:sp>
        <p:nvSpPr>
          <p:cNvPr id="28" name="TextBox 27">
            <a:extLst>
              <a:ext uri="{FF2B5EF4-FFF2-40B4-BE49-F238E27FC236}">
                <a16:creationId xmlns:a16="http://schemas.microsoft.com/office/drawing/2014/main" xmlns="" id="{94DF6030-5965-C454-1198-AA2402404995}"/>
              </a:ext>
            </a:extLst>
          </p:cNvPr>
          <p:cNvSpPr txBox="1"/>
          <p:nvPr/>
        </p:nvSpPr>
        <p:spPr>
          <a:xfrm>
            <a:off x="3128896" y="2237668"/>
            <a:ext cx="1399950" cy="415498"/>
          </a:xfrm>
          <a:prstGeom prst="rect">
            <a:avLst/>
          </a:prstGeom>
          <a:noFill/>
        </p:spPr>
        <p:txBody>
          <a:bodyPr wrap="square">
            <a:spAutoFit/>
          </a:bodyPr>
          <a:lstStyle/>
          <a:p>
            <a:pPr algn="ctr"/>
            <a:r>
              <a:rPr lang="en-US" sz="1050" i="1" dirty="0">
                <a:solidFill>
                  <a:srgbClr val="FF0000"/>
                </a:solidFill>
              </a:rPr>
              <a:t>2 </a:t>
            </a:r>
            <a:r>
              <a:rPr lang="en-US" sz="1050" i="1" dirty="0" err="1">
                <a:solidFill>
                  <a:srgbClr val="FF0000"/>
                </a:solidFill>
              </a:rPr>
              <a:t>minggu</a:t>
            </a:r>
            <a:r>
              <a:rPr lang="en-US" sz="1050" i="1" dirty="0">
                <a:solidFill>
                  <a:srgbClr val="FF0000"/>
                </a:solidFill>
              </a:rPr>
              <a:t> </a:t>
            </a:r>
            <a:r>
              <a:rPr lang="en-US" sz="1050" i="1" dirty="0" err="1">
                <a:solidFill>
                  <a:srgbClr val="FF0000"/>
                </a:solidFill>
              </a:rPr>
              <a:t>setelah</a:t>
            </a:r>
            <a:r>
              <a:rPr lang="en-US" sz="1050" i="1" dirty="0">
                <a:solidFill>
                  <a:srgbClr val="FF0000"/>
                </a:solidFill>
              </a:rPr>
              <a:t> </a:t>
            </a:r>
            <a:r>
              <a:rPr lang="en-US" sz="1050" i="1" dirty="0" err="1">
                <a:solidFill>
                  <a:srgbClr val="FF0000"/>
                </a:solidFill>
              </a:rPr>
              <a:t>jadwal</a:t>
            </a:r>
            <a:r>
              <a:rPr lang="en-US" sz="1050" i="1" dirty="0">
                <a:solidFill>
                  <a:srgbClr val="FF0000"/>
                </a:solidFill>
              </a:rPr>
              <a:t> </a:t>
            </a:r>
            <a:r>
              <a:rPr lang="en-US" sz="1050" i="1" dirty="0" err="1">
                <a:solidFill>
                  <a:srgbClr val="FF0000"/>
                </a:solidFill>
              </a:rPr>
              <a:t>verifikasi</a:t>
            </a:r>
            <a:endParaRPr lang="id-ID" sz="1050" i="1" dirty="0">
              <a:solidFill>
                <a:srgbClr val="FF0000"/>
              </a:solidFill>
            </a:endParaRPr>
          </a:p>
        </p:txBody>
      </p:sp>
      <p:sp>
        <p:nvSpPr>
          <p:cNvPr id="29" name="Rectangle 28">
            <a:extLst>
              <a:ext uri="{FF2B5EF4-FFF2-40B4-BE49-F238E27FC236}">
                <a16:creationId xmlns:a16="http://schemas.microsoft.com/office/drawing/2014/main" xmlns="" id="{6B8E769B-A7BE-73F5-EC28-8D4883B442B5}"/>
              </a:ext>
            </a:extLst>
          </p:cNvPr>
          <p:cNvSpPr/>
          <p:nvPr/>
        </p:nvSpPr>
        <p:spPr>
          <a:xfrm>
            <a:off x="2901394" y="2691652"/>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Perbaikan Hasil Verifikasi Tahap I</a:t>
            </a:r>
          </a:p>
          <a:p>
            <a:pPr algn="ctr"/>
            <a:r>
              <a:rPr lang="nn-NO" sz="1050" i="1" dirty="0"/>
              <a:t>(dilakukan preview kembali oleh verifikator)</a:t>
            </a:r>
            <a:endParaRPr lang="id-ID" sz="800" i="1" dirty="0"/>
          </a:p>
        </p:txBody>
      </p:sp>
      <p:sp>
        <p:nvSpPr>
          <p:cNvPr id="30" name="Arrow: Right 29">
            <a:extLst>
              <a:ext uri="{FF2B5EF4-FFF2-40B4-BE49-F238E27FC236}">
                <a16:creationId xmlns:a16="http://schemas.microsoft.com/office/drawing/2014/main" xmlns="" id="{411815AA-D3D1-18D3-C8EA-FEB42EE481E6}"/>
              </a:ext>
            </a:extLst>
          </p:cNvPr>
          <p:cNvSpPr/>
          <p:nvPr/>
        </p:nvSpPr>
        <p:spPr>
          <a:xfrm rot="10800000">
            <a:off x="2500244" y="2945354"/>
            <a:ext cx="373225"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30">
            <a:extLst>
              <a:ext uri="{FF2B5EF4-FFF2-40B4-BE49-F238E27FC236}">
                <a16:creationId xmlns:a16="http://schemas.microsoft.com/office/drawing/2014/main" xmlns="" id="{BC14569B-F4C3-B261-F345-C836E7E6454B}"/>
              </a:ext>
            </a:extLst>
          </p:cNvPr>
          <p:cNvSpPr/>
          <p:nvPr/>
        </p:nvSpPr>
        <p:spPr>
          <a:xfrm>
            <a:off x="763304" y="2691652"/>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Verifikasi Online Tahap II</a:t>
            </a:r>
          </a:p>
          <a:p>
            <a:pPr algn="ctr"/>
            <a:r>
              <a:rPr lang="nn-NO" sz="900" i="1" dirty="0"/>
              <a:t>(melibatkan 1 verifikator sesuai bidangnya dan telah dilakukan preview terlebih dahulu oleh verifikator)</a:t>
            </a:r>
          </a:p>
        </p:txBody>
      </p:sp>
      <p:sp>
        <p:nvSpPr>
          <p:cNvPr id="34" name="TextBox 33">
            <a:extLst>
              <a:ext uri="{FF2B5EF4-FFF2-40B4-BE49-F238E27FC236}">
                <a16:creationId xmlns:a16="http://schemas.microsoft.com/office/drawing/2014/main" xmlns="" id="{2265CAE4-57E8-E867-C7BC-8BBEEF762273}"/>
              </a:ext>
            </a:extLst>
          </p:cNvPr>
          <p:cNvSpPr txBox="1"/>
          <p:nvPr/>
        </p:nvSpPr>
        <p:spPr>
          <a:xfrm>
            <a:off x="663103" y="2293161"/>
            <a:ext cx="2129513" cy="307777"/>
          </a:xfrm>
          <a:prstGeom prst="rect">
            <a:avLst/>
          </a:prstGeom>
          <a:noFill/>
        </p:spPr>
        <p:txBody>
          <a:bodyPr wrap="square">
            <a:spAutoFit/>
          </a:bodyPr>
          <a:lstStyle/>
          <a:p>
            <a:pPr algn="ctr"/>
            <a:r>
              <a:rPr lang="en-US" sz="1400" i="1" dirty="0">
                <a:solidFill>
                  <a:srgbClr val="FF0000"/>
                </a:solidFill>
              </a:rPr>
              <a:t>7 </a:t>
            </a:r>
            <a:r>
              <a:rPr lang="en-US" sz="1400" i="1" dirty="0" err="1">
                <a:solidFill>
                  <a:srgbClr val="FF0000"/>
                </a:solidFill>
              </a:rPr>
              <a:t>Agustus</a:t>
            </a:r>
            <a:r>
              <a:rPr lang="en-US" sz="1400" i="1" dirty="0">
                <a:solidFill>
                  <a:srgbClr val="FF0000"/>
                </a:solidFill>
              </a:rPr>
              <a:t> – 2 </a:t>
            </a:r>
            <a:r>
              <a:rPr lang="en-US" sz="1400" i="1" dirty="0" err="1">
                <a:solidFill>
                  <a:srgbClr val="FF0000"/>
                </a:solidFill>
              </a:rPr>
              <a:t>Oktober</a:t>
            </a:r>
            <a:endParaRPr lang="id-ID" sz="1400" i="1" dirty="0">
              <a:solidFill>
                <a:srgbClr val="FF0000"/>
              </a:solidFill>
            </a:endParaRPr>
          </a:p>
        </p:txBody>
      </p:sp>
      <p:sp>
        <p:nvSpPr>
          <p:cNvPr id="35" name="Arrow: Down 34">
            <a:extLst>
              <a:ext uri="{FF2B5EF4-FFF2-40B4-BE49-F238E27FC236}">
                <a16:creationId xmlns:a16="http://schemas.microsoft.com/office/drawing/2014/main" xmlns="" id="{194D7E3D-0E03-1700-FBEF-5DE60E17EC8C}"/>
              </a:ext>
            </a:extLst>
          </p:cNvPr>
          <p:cNvSpPr/>
          <p:nvPr/>
        </p:nvSpPr>
        <p:spPr>
          <a:xfrm>
            <a:off x="1441237" y="3635519"/>
            <a:ext cx="363894" cy="198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a:extLst>
              <a:ext uri="{FF2B5EF4-FFF2-40B4-BE49-F238E27FC236}">
                <a16:creationId xmlns:a16="http://schemas.microsoft.com/office/drawing/2014/main" xmlns="" id="{345D2BB5-CE6D-C8A3-8FA9-B164CFC41E8D}"/>
              </a:ext>
            </a:extLst>
          </p:cNvPr>
          <p:cNvSpPr/>
          <p:nvPr/>
        </p:nvSpPr>
        <p:spPr>
          <a:xfrm>
            <a:off x="791229" y="4106240"/>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Perbaikan Hasil Verifikasi Tahap II</a:t>
            </a:r>
          </a:p>
          <a:p>
            <a:pPr algn="ctr"/>
            <a:r>
              <a:rPr lang="nn-NO" sz="1050" i="1" dirty="0"/>
              <a:t>(dilakukan preview kembali oleh verifikator)</a:t>
            </a:r>
            <a:endParaRPr lang="id-ID" sz="800" i="1" dirty="0"/>
          </a:p>
        </p:txBody>
      </p:sp>
      <p:sp>
        <p:nvSpPr>
          <p:cNvPr id="37" name="TextBox 36">
            <a:extLst>
              <a:ext uri="{FF2B5EF4-FFF2-40B4-BE49-F238E27FC236}">
                <a16:creationId xmlns:a16="http://schemas.microsoft.com/office/drawing/2014/main" xmlns="" id="{D90AD691-B29C-AA06-ADCE-2C3AE4F060B3}"/>
              </a:ext>
            </a:extLst>
          </p:cNvPr>
          <p:cNvSpPr txBox="1"/>
          <p:nvPr/>
        </p:nvSpPr>
        <p:spPr>
          <a:xfrm>
            <a:off x="381869" y="3833760"/>
            <a:ext cx="2478507" cy="253916"/>
          </a:xfrm>
          <a:prstGeom prst="rect">
            <a:avLst/>
          </a:prstGeom>
          <a:noFill/>
        </p:spPr>
        <p:txBody>
          <a:bodyPr wrap="square">
            <a:spAutoFit/>
          </a:bodyPr>
          <a:lstStyle/>
          <a:p>
            <a:pPr algn="ctr"/>
            <a:r>
              <a:rPr lang="en-US" sz="1050" i="1" dirty="0">
                <a:solidFill>
                  <a:srgbClr val="FF0000"/>
                </a:solidFill>
              </a:rPr>
              <a:t>2 </a:t>
            </a:r>
            <a:r>
              <a:rPr lang="en-US" sz="1050" i="1" dirty="0" err="1">
                <a:solidFill>
                  <a:srgbClr val="FF0000"/>
                </a:solidFill>
              </a:rPr>
              <a:t>minggu</a:t>
            </a:r>
            <a:r>
              <a:rPr lang="en-US" sz="1050" i="1" dirty="0">
                <a:solidFill>
                  <a:srgbClr val="FF0000"/>
                </a:solidFill>
              </a:rPr>
              <a:t> </a:t>
            </a:r>
            <a:r>
              <a:rPr lang="en-US" sz="1050" i="1" dirty="0" err="1">
                <a:solidFill>
                  <a:srgbClr val="FF0000"/>
                </a:solidFill>
              </a:rPr>
              <a:t>setelah</a:t>
            </a:r>
            <a:r>
              <a:rPr lang="en-US" sz="1050" i="1" dirty="0">
                <a:solidFill>
                  <a:srgbClr val="FF0000"/>
                </a:solidFill>
              </a:rPr>
              <a:t> </a:t>
            </a:r>
            <a:r>
              <a:rPr lang="en-US" sz="1050" i="1" dirty="0" err="1">
                <a:solidFill>
                  <a:srgbClr val="FF0000"/>
                </a:solidFill>
              </a:rPr>
              <a:t>jadwal</a:t>
            </a:r>
            <a:r>
              <a:rPr lang="en-US" sz="1050" i="1" dirty="0">
                <a:solidFill>
                  <a:srgbClr val="FF0000"/>
                </a:solidFill>
              </a:rPr>
              <a:t> </a:t>
            </a:r>
            <a:r>
              <a:rPr lang="en-US" sz="1050" i="1" dirty="0" err="1">
                <a:solidFill>
                  <a:srgbClr val="FF0000"/>
                </a:solidFill>
              </a:rPr>
              <a:t>verifikasi</a:t>
            </a:r>
            <a:endParaRPr lang="id-ID" sz="1050" i="1" dirty="0">
              <a:solidFill>
                <a:srgbClr val="FF0000"/>
              </a:solidFill>
            </a:endParaRPr>
          </a:p>
        </p:txBody>
      </p:sp>
      <p:sp>
        <p:nvSpPr>
          <p:cNvPr id="38" name="Arrow: Right 37">
            <a:extLst>
              <a:ext uri="{FF2B5EF4-FFF2-40B4-BE49-F238E27FC236}">
                <a16:creationId xmlns:a16="http://schemas.microsoft.com/office/drawing/2014/main" xmlns="" id="{1A1AAFB1-9F20-FA5C-C4F7-327E1DD0F428}"/>
              </a:ext>
            </a:extLst>
          </p:cNvPr>
          <p:cNvSpPr/>
          <p:nvPr/>
        </p:nvSpPr>
        <p:spPr>
          <a:xfrm>
            <a:off x="2542231" y="4344228"/>
            <a:ext cx="289249"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a:extLst>
              <a:ext uri="{FF2B5EF4-FFF2-40B4-BE49-F238E27FC236}">
                <a16:creationId xmlns:a16="http://schemas.microsoft.com/office/drawing/2014/main" xmlns="" id="{626D2DAA-2762-EBCC-E58A-568AD9B165BA}"/>
              </a:ext>
            </a:extLst>
          </p:cNvPr>
          <p:cNvSpPr/>
          <p:nvPr/>
        </p:nvSpPr>
        <p:spPr>
          <a:xfrm>
            <a:off x="2889566" y="4115570"/>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Verifikasi Lapangan</a:t>
            </a:r>
          </a:p>
          <a:p>
            <a:pPr marL="171450" indent="-171450" algn="just">
              <a:buFontTx/>
              <a:buChar char="-"/>
            </a:pPr>
            <a:r>
              <a:rPr lang="nn-NO" sz="800" i="1" dirty="0"/>
              <a:t>pada 10 Lembaga tertentu (mewakili masing-masing daerah) berdasarkan hasil Verif Online;</a:t>
            </a:r>
          </a:p>
          <a:p>
            <a:pPr marL="171450" indent="-171450" algn="just">
              <a:buFontTx/>
              <a:buChar char="-"/>
            </a:pPr>
            <a:r>
              <a:rPr lang="nn-NO" sz="800" i="1" dirty="0"/>
              <a:t>Melibatkan perwakilan KemenPPPA dan verifikator</a:t>
            </a:r>
            <a:endParaRPr lang="id-ID" sz="500" i="1" dirty="0"/>
          </a:p>
        </p:txBody>
      </p:sp>
      <p:sp>
        <p:nvSpPr>
          <p:cNvPr id="40" name="TextBox 39">
            <a:extLst>
              <a:ext uri="{FF2B5EF4-FFF2-40B4-BE49-F238E27FC236}">
                <a16:creationId xmlns:a16="http://schemas.microsoft.com/office/drawing/2014/main" xmlns="" id="{F75C78F8-FD60-7282-4DE9-F622AEAF6714}"/>
              </a:ext>
            </a:extLst>
          </p:cNvPr>
          <p:cNvSpPr txBox="1"/>
          <p:nvPr/>
        </p:nvSpPr>
        <p:spPr>
          <a:xfrm>
            <a:off x="2927644" y="3770858"/>
            <a:ext cx="1632857" cy="307777"/>
          </a:xfrm>
          <a:prstGeom prst="rect">
            <a:avLst/>
          </a:prstGeom>
          <a:noFill/>
        </p:spPr>
        <p:txBody>
          <a:bodyPr wrap="square">
            <a:spAutoFit/>
          </a:bodyPr>
          <a:lstStyle/>
          <a:p>
            <a:pPr algn="ctr"/>
            <a:r>
              <a:rPr lang="en-US" sz="1400" i="1" dirty="0">
                <a:solidFill>
                  <a:srgbClr val="FF0000"/>
                </a:solidFill>
              </a:rPr>
              <a:t>24 Okt-24 Nov</a:t>
            </a:r>
            <a:endParaRPr lang="id-ID" sz="1400" i="1" dirty="0">
              <a:solidFill>
                <a:srgbClr val="FF0000"/>
              </a:solidFill>
            </a:endParaRPr>
          </a:p>
        </p:txBody>
      </p:sp>
      <p:sp>
        <p:nvSpPr>
          <p:cNvPr id="41" name="Arrow: Right 40">
            <a:extLst>
              <a:ext uri="{FF2B5EF4-FFF2-40B4-BE49-F238E27FC236}">
                <a16:creationId xmlns:a16="http://schemas.microsoft.com/office/drawing/2014/main" xmlns="" id="{AC1BE6FD-96EC-35FE-EE1E-6F2EB361210C}"/>
              </a:ext>
            </a:extLst>
          </p:cNvPr>
          <p:cNvSpPr/>
          <p:nvPr/>
        </p:nvSpPr>
        <p:spPr>
          <a:xfrm>
            <a:off x="4656305" y="4308088"/>
            <a:ext cx="289249"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41">
            <a:extLst>
              <a:ext uri="{FF2B5EF4-FFF2-40B4-BE49-F238E27FC236}">
                <a16:creationId xmlns:a16="http://schemas.microsoft.com/office/drawing/2014/main" xmlns="" id="{991D97A0-551D-CF5F-D720-BF7FBC8230C4}"/>
              </a:ext>
            </a:extLst>
          </p:cNvPr>
          <p:cNvSpPr/>
          <p:nvPr/>
        </p:nvSpPr>
        <p:spPr>
          <a:xfrm>
            <a:off x="5007650" y="4107378"/>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Rapat Pleno Tim Standardisasai</a:t>
            </a:r>
          </a:p>
        </p:txBody>
      </p:sp>
      <p:sp>
        <p:nvSpPr>
          <p:cNvPr id="43" name="TextBox 42">
            <a:extLst>
              <a:ext uri="{FF2B5EF4-FFF2-40B4-BE49-F238E27FC236}">
                <a16:creationId xmlns:a16="http://schemas.microsoft.com/office/drawing/2014/main" xmlns="" id="{FED78556-6290-3305-FB18-E9A94C12BB0B}"/>
              </a:ext>
            </a:extLst>
          </p:cNvPr>
          <p:cNvSpPr txBox="1"/>
          <p:nvPr/>
        </p:nvSpPr>
        <p:spPr>
          <a:xfrm>
            <a:off x="5052183" y="3767132"/>
            <a:ext cx="1632857" cy="307777"/>
          </a:xfrm>
          <a:prstGeom prst="rect">
            <a:avLst/>
          </a:prstGeom>
          <a:noFill/>
        </p:spPr>
        <p:txBody>
          <a:bodyPr wrap="square">
            <a:spAutoFit/>
          </a:bodyPr>
          <a:lstStyle/>
          <a:p>
            <a:pPr algn="ctr"/>
            <a:r>
              <a:rPr lang="en-US" sz="1400" i="1" dirty="0">
                <a:solidFill>
                  <a:srgbClr val="FF0000"/>
                </a:solidFill>
              </a:rPr>
              <a:t>28-29 Nov</a:t>
            </a:r>
            <a:endParaRPr lang="id-ID" sz="1400" i="1" dirty="0">
              <a:solidFill>
                <a:srgbClr val="FF0000"/>
              </a:solidFill>
            </a:endParaRPr>
          </a:p>
        </p:txBody>
      </p:sp>
      <p:sp>
        <p:nvSpPr>
          <p:cNvPr id="44" name="Arrow: Right 43">
            <a:extLst>
              <a:ext uri="{FF2B5EF4-FFF2-40B4-BE49-F238E27FC236}">
                <a16:creationId xmlns:a16="http://schemas.microsoft.com/office/drawing/2014/main" xmlns="" id="{04BD13A3-3C50-3807-7BA5-CB188FA6E3B3}"/>
              </a:ext>
            </a:extLst>
          </p:cNvPr>
          <p:cNvSpPr/>
          <p:nvPr/>
        </p:nvSpPr>
        <p:spPr>
          <a:xfrm>
            <a:off x="6755692" y="4309226"/>
            <a:ext cx="289249"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a:extLst>
              <a:ext uri="{FF2B5EF4-FFF2-40B4-BE49-F238E27FC236}">
                <a16:creationId xmlns:a16="http://schemas.microsoft.com/office/drawing/2014/main" xmlns="" id="{CE73377D-AD78-ADC9-3154-478E0EDCF781}"/>
              </a:ext>
            </a:extLst>
          </p:cNvPr>
          <p:cNvSpPr/>
          <p:nvPr/>
        </p:nvSpPr>
        <p:spPr>
          <a:xfrm>
            <a:off x="7107037" y="4108516"/>
            <a:ext cx="1709014" cy="9090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n-NO" sz="1050" dirty="0"/>
              <a:t>Pemberian Penghargaan</a:t>
            </a:r>
          </a:p>
        </p:txBody>
      </p:sp>
      <p:sp>
        <p:nvSpPr>
          <p:cNvPr id="46" name="TextBox 45">
            <a:extLst>
              <a:ext uri="{FF2B5EF4-FFF2-40B4-BE49-F238E27FC236}">
                <a16:creationId xmlns:a16="http://schemas.microsoft.com/office/drawing/2014/main" xmlns="" id="{47AB4142-27F6-B514-51BF-C30A5BB6A94E}"/>
              </a:ext>
            </a:extLst>
          </p:cNvPr>
          <p:cNvSpPr txBox="1"/>
          <p:nvPr/>
        </p:nvSpPr>
        <p:spPr>
          <a:xfrm>
            <a:off x="7151570" y="3768270"/>
            <a:ext cx="1632857" cy="307777"/>
          </a:xfrm>
          <a:prstGeom prst="rect">
            <a:avLst/>
          </a:prstGeom>
          <a:noFill/>
        </p:spPr>
        <p:txBody>
          <a:bodyPr wrap="square">
            <a:spAutoFit/>
          </a:bodyPr>
          <a:lstStyle/>
          <a:p>
            <a:pPr algn="ctr"/>
            <a:r>
              <a:rPr lang="en-US" sz="1400" i="1" dirty="0" err="1">
                <a:solidFill>
                  <a:srgbClr val="FF0000"/>
                </a:solidFill>
              </a:rPr>
              <a:t>Desember</a:t>
            </a:r>
            <a:endParaRPr lang="id-ID" sz="1400" i="1" dirty="0">
              <a:solidFill>
                <a:srgbClr val="FF0000"/>
              </a:solidFill>
            </a:endParaRPr>
          </a:p>
        </p:txBody>
      </p:sp>
    </p:spTree>
    <p:custDataLst>
      <p:tags r:id="rId1"/>
    </p:custDataLst>
    <p:extLst>
      <p:ext uri="{BB962C8B-B14F-4D97-AF65-F5344CB8AC3E}">
        <p14:creationId xmlns:p14="http://schemas.microsoft.com/office/powerpoint/2010/main" val="1596422810"/>
      </p:ext>
    </p:extLst>
  </p:cSld>
  <p:clrMapOvr>
    <a:masterClrMapping/>
  </p:clrMapOvr>
  <mc:AlternateContent xmlns:mc="http://schemas.openxmlformats.org/markup-compatibility/2006" xmlns:p14="http://schemas.microsoft.com/office/powerpoint/2010/main">
    <mc:Choice Requires="p14">
      <p:transition spd="slow" p14:dur="2000" advTm="7842"/>
    </mc:Choice>
    <mc:Fallback xmlns="">
      <p:transition spd="slow" advTm="784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Gambar\logo kpppa transparan (1).png">
            <a:extLst>
              <a:ext uri="{FF2B5EF4-FFF2-40B4-BE49-F238E27FC236}">
                <a16:creationId xmlns:a16="http://schemas.microsoft.com/office/drawing/2014/main" xmlns="" id="{F94E70B4-6014-0DD4-05AF-0609EA4A96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49" r="20124" b="23580"/>
          <a:stretch/>
        </p:blipFill>
        <p:spPr bwMode="auto">
          <a:xfrm>
            <a:off x="22983" y="139507"/>
            <a:ext cx="777775" cy="49866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768ED236-2441-2103-95A8-FF4B6BE963DC}"/>
              </a:ext>
            </a:extLst>
          </p:cNvPr>
          <p:cNvSpPr>
            <a:spLocks noGrp="1"/>
          </p:cNvSpPr>
          <p:nvPr>
            <p:ph type="title"/>
          </p:nvPr>
        </p:nvSpPr>
        <p:spPr>
          <a:xfrm>
            <a:off x="550506" y="388840"/>
            <a:ext cx="8229600" cy="572700"/>
          </a:xfrm>
        </p:spPr>
        <p:txBody>
          <a:bodyPr/>
          <a:lstStyle/>
          <a:p>
            <a:r>
              <a:rPr lang="en-US" sz="2400" dirty="0"/>
              <a:t>PREDIKAT PADA LEMBAGA/UNIT </a:t>
            </a:r>
            <a:br>
              <a:rPr lang="en-US" sz="2400" dirty="0"/>
            </a:br>
            <a:endParaRPr lang="en-US" sz="2000" dirty="0"/>
          </a:p>
        </p:txBody>
      </p:sp>
      <p:sp>
        <p:nvSpPr>
          <p:cNvPr id="2" name="Rectangle 1">
            <a:extLst>
              <a:ext uri="{FF2B5EF4-FFF2-40B4-BE49-F238E27FC236}">
                <a16:creationId xmlns:a16="http://schemas.microsoft.com/office/drawing/2014/main" xmlns="" id="{BD9DAFB3-8264-6E02-0D1F-818FD380092D}"/>
              </a:ext>
            </a:extLst>
          </p:cNvPr>
          <p:cNvSpPr/>
          <p:nvPr/>
        </p:nvSpPr>
        <p:spPr>
          <a:xfrm>
            <a:off x="839753" y="1895671"/>
            <a:ext cx="3088433" cy="11103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MENUJU RAMAH ANAK</a:t>
            </a:r>
          </a:p>
          <a:p>
            <a:pPr algn="ctr"/>
            <a:r>
              <a:rPr lang="en-US" i="1" dirty="0">
                <a:solidFill>
                  <a:srgbClr val="080808"/>
                </a:solidFill>
              </a:rPr>
              <a:t>(Masih </a:t>
            </a:r>
            <a:r>
              <a:rPr lang="en-US" i="1" dirty="0" err="1">
                <a:solidFill>
                  <a:srgbClr val="080808"/>
                </a:solidFill>
              </a:rPr>
              <a:t>ada</a:t>
            </a:r>
            <a:r>
              <a:rPr lang="en-US" i="1" dirty="0">
                <a:solidFill>
                  <a:srgbClr val="080808"/>
                </a:solidFill>
              </a:rPr>
              <a:t> </a:t>
            </a:r>
            <a:r>
              <a:rPr lang="en-US" i="1" dirty="0" err="1">
                <a:solidFill>
                  <a:srgbClr val="080808"/>
                </a:solidFill>
              </a:rPr>
              <a:t>indikator</a:t>
            </a:r>
            <a:r>
              <a:rPr lang="en-US" i="1" dirty="0">
                <a:solidFill>
                  <a:srgbClr val="080808"/>
                </a:solidFill>
              </a:rPr>
              <a:t> yang </a:t>
            </a:r>
            <a:r>
              <a:rPr lang="en-US" i="1" dirty="0" err="1">
                <a:solidFill>
                  <a:srgbClr val="080808"/>
                </a:solidFill>
              </a:rPr>
              <a:t>belum</a:t>
            </a:r>
            <a:r>
              <a:rPr lang="en-US" i="1" dirty="0">
                <a:solidFill>
                  <a:srgbClr val="080808"/>
                </a:solidFill>
              </a:rPr>
              <a:t> </a:t>
            </a:r>
            <a:r>
              <a:rPr lang="en-US" i="1" dirty="0" err="1">
                <a:solidFill>
                  <a:srgbClr val="080808"/>
                </a:solidFill>
              </a:rPr>
              <a:t>memenuhi</a:t>
            </a:r>
            <a:r>
              <a:rPr lang="en-US" i="1" dirty="0">
                <a:solidFill>
                  <a:srgbClr val="080808"/>
                </a:solidFill>
              </a:rPr>
              <a:t> </a:t>
            </a:r>
            <a:r>
              <a:rPr lang="en-US" i="1" dirty="0" err="1">
                <a:solidFill>
                  <a:srgbClr val="080808"/>
                </a:solidFill>
              </a:rPr>
              <a:t>nilai</a:t>
            </a:r>
            <a:r>
              <a:rPr lang="en-US" i="1" dirty="0">
                <a:solidFill>
                  <a:srgbClr val="080808"/>
                </a:solidFill>
              </a:rPr>
              <a:t> </a:t>
            </a:r>
            <a:r>
              <a:rPr lang="en-US" i="1" dirty="0" err="1">
                <a:solidFill>
                  <a:srgbClr val="080808"/>
                </a:solidFill>
              </a:rPr>
              <a:t>standar</a:t>
            </a:r>
            <a:r>
              <a:rPr lang="en-US" i="1" dirty="0">
                <a:solidFill>
                  <a:srgbClr val="080808"/>
                </a:solidFill>
              </a:rPr>
              <a:t>)</a:t>
            </a:r>
            <a:endParaRPr lang="id-ID" i="1" dirty="0">
              <a:solidFill>
                <a:srgbClr val="080808"/>
              </a:solidFill>
            </a:endParaRPr>
          </a:p>
        </p:txBody>
      </p:sp>
      <p:sp>
        <p:nvSpPr>
          <p:cNvPr id="4" name="Rectangle 3">
            <a:extLst>
              <a:ext uri="{FF2B5EF4-FFF2-40B4-BE49-F238E27FC236}">
                <a16:creationId xmlns:a16="http://schemas.microsoft.com/office/drawing/2014/main" xmlns="" id="{349FCE9D-6903-0256-798C-798274EE12E6}"/>
              </a:ext>
            </a:extLst>
          </p:cNvPr>
          <p:cNvSpPr/>
          <p:nvPr/>
        </p:nvSpPr>
        <p:spPr>
          <a:xfrm>
            <a:off x="5215816" y="1895671"/>
            <a:ext cx="3088433" cy="11103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MEMENUHI STANDAR RAMAH ANAK</a:t>
            </a:r>
          </a:p>
          <a:p>
            <a:pPr algn="ctr"/>
            <a:r>
              <a:rPr lang="en-US" sz="1200" i="1" dirty="0">
                <a:solidFill>
                  <a:schemeClr val="tx1"/>
                </a:solidFill>
              </a:rPr>
              <a:t>(</a:t>
            </a:r>
            <a:r>
              <a:rPr lang="en-US" sz="1200" i="1" dirty="0" err="1">
                <a:solidFill>
                  <a:schemeClr val="tx1"/>
                </a:solidFill>
              </a:rPr>
              <a:t>indikator</a:t>
            </a:r>
            <a:r>
              <a:rPr lang="en-US" sz="1200" i="1" dirty="0">
                <a:solidFill>
                  <a:schemeClr val="tx1"/>
                </a:solidFill>
              </a:rPr>
              <a:t> </a:t>
            </a:r>
            <a:r>
              <a:rPr lang="en-US" sz="1200" i="1" dirty="0" err="1">
                <a:solidFill>
                  <a:schemeClr val="tx1"/>
                </a:solidFill>
              </a:rPr>
              <a:t>telah</a:t>
            </a:r>
            <a:r>
              <a:rPr lang="en-US" sz="1200" i="1" dirty="0">
                <a:solidFill>
                  <a:schemeClr val="tx1"/>
                </a:solidFill>
              </a:rPr>
              <a:t> </a:t>
            </a:r>
            <a:r>
              <a:rPr lang="en-US" sz="1200" i="1" dirty="0" err="1">
                <a:solidFill>
                  <a:schemeClr val="tx1"/>
                </a:solidFill>
              </a:rPr>
              <a:t>memenuhi</a:t>
            </a:r>
            <a:r>
              <a:rPr lang="en-US" sz="1200" i="1" dirty="0">
                <a:solidFill>
                  <a:schemeClr val="tx1"/>
                </a:solidFill>
              </a:rPr>
              <a:t> </a:t>
            </a:r>
            <a:r>
              <a:rPr lang="en-US" sz="1200" i="1" dirty="0" err="1">
                <a:solidFill>
                  <a:schemeClr val="tx1"/>
                </a:solidFill>
              </a:rPr>
              <a:t>seluruh</a:t>
            </a:r>
            <a:r>
              <a:rPr lang="en-US" sz="1200" i="1" dirty="0">
                <a:solidFill>
                  <a:schemeClr val="tx1"/>
                </a:solidFill>
              </a:rPr>
              <a:t> </a:t>
            </a:r>
            <a:r>
              <a:rPr lang="en-US" sz="1200" i="1" dirty="0" err="1">
                <a:solidFill>
                  <a:schemeClr val="tx1"/>
                </a:solidFill>
              </a:rPr>
              <a:t>standar</a:t>
            </a:r>
            <a:r>
              <a:rPr lang="en-US" sz="1200" i="1" dirty="0">
                <a:solidFill>
                  <a:schemeClr val="tx1"/>
                </a:solidFill>
              </a:rPr>
              <a:t>)</a:t>
            </a:r>
            <a:endParaRPr lang="id-ID" sz="1200" i="1" dirty="0">
              <a:solidFill>
                <a:schemeClr val="tx1"/>
              </a:solidFill>
            </a:endParaRPr>
          </a:p>
          <a:p>
            <a:pPr algn="ctr"/>
            <a:endParaRPr lang="id-ID" sz="1800" b="1" dirty="0">
              <a:solidFill>
                <a:schemeClr val="tx1"/>
              </a:solidFill>
            </a:endParaRPr>
          </a:p>
        </p:txBody>
      </p:sp>
    </p:spTree>
    <p:custDataLst>
      <p:tags r:id="rId1"/>
    </p:custDataLst>
    <p:extLst>
      <p:ext uri="{BB962C8B-B14F-4D97-AF65-F5344CB8AC3E}">
        <p14:creationId xmlns:p14="http://schemas.microsoft.com/office/powerpoint/2010/main" val="295017456"/>
      </p:ext>
    </p:extLst>
  </p:cSld>
  <p:clrMapOvr>
    <a:masterClrMapping/>
  </p:clrMapOvr>
  <mc:AlternateContent xmlns:mc="http://schemas.openxmlformats.org/markup-compatibility/2006" xmlns:p14="http://schemas.microsoft.com/office/powerpoint/2010/main">
    <mc:Choice Requires="p14">
      <p:transition spd="slow" p14:dur="2000" advTm="7842"/>
    </mc:Choice>
    <mc:Fallback xmlns="">
      <p:transition spd="slow" advTm="784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639116" y="2283351"/>
            <a:ext cx="3871500" cy="1400100"/>
          </a:xfrm>
          <a:prstGeom prst="rect">
            <a:avLst/>
          </a:prstGeom>
          <a:noFill/>
          <a:ln>
            <a:noFill/>
          </a:ln>
        </p:spPr>
        <p:txBody>
          <a:bodyPr spcFirstLastPara="1" wrap="square" lIns="91350" tIns="91350" rIns="91350" bIns="91350" anchor="ctr" anchorCtr="0">
            <a:noAutofit/>
          </a:bodyPr>
          <a:lstStyle/>
          <a:p>
            <a:pPr marL="0" lvl="0" indent="0" algn="ctr" rtl="0">
              <a:lnSpc>
                <a:spcPct val="100000"/>
              </a:lnSpc>
              <a:spcBef>
                <a:spcPts val="0"/>
              </a:spcBef>
              <a:spcAft>
                <a:spcPts val="0"/>
              </a:spcAft>
              <a:buSzPts val="2400"/>
              <a:buNone/>
            </a:pPr>
            <a:r>
              <a:rPr lang="en-US" sz="7200" b="1" dirty="0">
                <a:latin typeface="Century Gothic"/>
                <a:ea typeface="Century Gothic"/>
                <a:cs typeface="Century Gothic"/>
                <a:sym typeface="Century Gothic"/>
              </a:rPr>
              <a:t>TERIMA KASIH</a:t>
            </a:r>
            <a:endParaRPr sz="7200" b="1" dirty="0">
              <a:latin typeface="Century Gothic"/>
              <a:ea typeface="Century Gothic"/>
              <a:cs typeface="Century Gothic"/>
              <a:sym typeface="Century Gothic"/>
            </a:endParaRPr>
          </a:p>
        </p:txBody>
      </p:sp>
      <p:pic>
        <p:nvPicPr>
          <p:cNvPr id="985" name="Google Shape;985;p19" descr="KEMENTERIAN PEMBERDAYAAN PEREMPUAN DAN PERLINDUNGAN ANAK"/>
          <p:cNvPicPr preferRelativeResize="0"/>
          <p:nvPr/>
        </p:nvPicPr>
        <p:blipFill rotWithShape="1">
          <a:blip r:embed="rId3">
            <a:alphaModFix/>
          </a:blip>
          <a:srcRect/>
          <a:stretch/>
        </p:blipFill>
        <p:spPr>
          <a:xfrm>
            <a:off x="1293141" y="123478"/>
            <a:ext cx="2784105" cy="1360234"/>
          </a:xfrm>
          <a:prstGeom prst="rect">
            <a:avLst/>
          </a:prstGeom>
          <a:noFill/>
          <a:ln>
            <a:noFill/>
          </a:ln>
        </p:spPr>
      </p:pic>
      <p:grpSp>
        <p:nvGrpSpPr>
          <p:cNvPr id="986" name="Google Shape;986;p19"/>
          <p:cNvGrpSpPr/>
          <p:nvPr/>
        </p:nvGrpSpPr>
        <p:grpSpPr>
          <a:xfrm>
            <a:off x="5124522" y="1007390"/>
            <a:ext cx="3866961" cy="3875929"/>
            <a:chOff x="7463965" y="-1684679"/>
            <a:chExt cx="3556459" cy="2553086"/>
          </a:xfrm>
        </p:grpSpPr>
        <p:sp>
          <p:nvSpPr>
            <p:cNvPr id="987" name="Google Shape;987;p19"/>
            <p:cNvSpPr/>
            <p:nvPr/>
          </p:nvSpPr>
          <p:spPr>
            <a:xfrm rot="5600790" flipH="1">
              <a:off x="7459250" y="778758"/>
              <a:ext cx="94810" cy="79981"/>
            </a:xfrm>
            <a:custGeom>
              <a:avLst/>
              <a:gdLst/>
              <a:ahLst/>
              <a:cxnLst/>
              <a:rect l="l" t="t" r="r" b="b"/>
              <a:pathLst>
                <a:path w="2046" h="1726" extrusionOk="0">
                  <a:moveTo>
                    <a:pt x="1685" y="0"/>
                  </a:moveTo>
                  <a:lnTo>
                    <a:pt x="474" y="185"/>
                  </a:lnTo>
                  <a:lnTo>
                    <a:pt x="449" y="779"/>
                  </a:lnTo>
                  <a:cubicBezTo>
                    <a:pt x="449" y="779"/>
                    <a:pt x="538" y="883"/>
                    <a:pt x="409" y="1043"/>
                  </a:cubicBezTo>
                  <a:lnTo>
                    <a:pt x="48" y="1509"/>
                  </a:lnTo>
                  <a:cubicBezTo>
                    <a:pt x="8" y="1557"/>
                    <a:pt x="0" y="1629"/>
                    <a:pt x="40" y="1685"/>
                  </a:cubicBezTo>
                  <a:lnTo>
                    <a:pt x="64" y="1725"/>
                  </a:lnTo>
                  <a:lnTo>
                    <a:pt x="1749" y="674"/>
                  </a:lnTo>
                  <a:cubicBezTo>
                    <a:pt x="1877" y="594"/>
                    <a:pt x="2046" y="514"/>
                    <a:pt x="1685" y="0"/>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88" name="Google Shape;988;p19"/>
            <p:cNvSpPr/>
            <p:nvPr/>
          </p:nvSpPr>
          <p:spPr>
            <a:xfrm>
              <a:off x="8505975" y="29062"/>
              <a:ext cx="49120" cy="123079"/>
            </a:xfrm>
            <a:custGeom>
              <a:avLst/>
              <a:gdLst/>
              <a:ahLst/>
              <a:cxnLst/>
              <a:rect l="l" t="t" r="r" b="b"/>
              <a:pathLst>
                <a:path w="1060" h="2656" extrusionOk="0">
                  <a:moveTo>
                    <a:pt x="979" y="0"/>
                  </a:moveTo>
                  <a:lnTo>
                    <a:pt x="1" y="273"/>
                  </a:lnTo>
                  <a:lnTo>
                    <a:pt x="177" y="2198"/>
                  </a:lnTo>
                  <a:lnTo>
                    <a:pt x="233" y="2439"/>
                  </a:lnTo>
                  <a:lnTo>
                    <a:pt x="1060" y="2655"/>
                  </a:lnTo>
                  <a:lnTo>
                    <a:pt x="1060" y="2655"/>
                  </a:lnTo>
                  <a:lnTo>
                    <a:pt x="979"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89" name="Google Shape;989;p19"/>
            <p:cNvSpPr/>
            <p:nvPr/>
          </p:nvSpPr>
          <p:spPr>
            <a:xfrm>
              <a:off x="8511582" y="130919"/>
              <a:ext cx="97036" cy="30492"/>
            </a:xfrm>
            <a:custGeom>
              <a:avLst/>
              <a:gdLst/>
              <a:ahLst/>
              <a:cxnLst/>
              <a:rect l="l" t="t" r="r" b="b"/>
              <a:pathLst>
                <a:path w="2094" h="658" extrusionOk="0">
                  <a:moveTo>
                    <a:pt x="40" y="0"/>
                  </a:moveTo>
                  <a:lnTo>
                    <a:pt x="8" y="489"/>
                  </a:lnTo>
                  <a:cubicBezTo>
                    <a:pt x="0" y="578"/>
                    <a:pt x="80" y="658"/>
                    <a:pt x="177" y="658"/>
                  </a:cubicBezTo>
                  <a:lnTo>
                    <a:pt x="2086" y="658"/>
                  </a:lnTo>
                  <a:cubicBezTo>
                    <a:pt x="2086" y="658"/>
                    <a:pt x="2094" y="489"/>
                    <a:pt x="1877" y="433"/>
                  </a:cubicBezTo>
                  <a:cubicBezTo>
                    <a:pt x="1677" y="369"/>
                    <a:pt x="1083" y="169"/>
                    <a:pt x="915" y="0"/>
                  </a:cubicBezTo>
                  <a:close/>
                </a:path>
              </a:pathLst>
            </a:custGeom>
            <a:solidFill>
              <a:srgbClr val="3C507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0" name="Google Shape;990;p19"/>
            <p:cNvSpPr/>
            <p:nvPr/>
          </p:nvSpPr>
          <p:spPr>
            <a:xfrm>
              <a:off x="8226818" y="-116680"/>
              <a:ext cx="165480" cy="231283"/>
            </a:xfrm>
            <a:custGeom>
              <a:avLst/>
              <a:gdLst/>
              <a:ahLst/>
              <a:cxnLst/>
              <a:rect l="l" t="t" r="r" b="b"/>
              <a:pathLst>
                <a:path w="3571" h="4991" extrusionOk="0">
                  <a:moveTo>
                    <a:pt x="3570" y="1"/>
                  </a:moveTo>
                  <a:lnTo>
                    <a:pt x="1757" y="161"/>
                  </a:lnTo>
                  <a:lnTo>
                    <a:pt x="33" y="4701"/>
                  </a:lnTo>
                  <a:lnTo>
                    <a:pt x="1" y="4942"/>
                  </a:lnTo>
                  <a:lnTo>
                    <a:pt x="843" y="4990"/>
                  </a:lnTo>
                  <a:lnTo>
                    <a:pt x="3570" y="1"/>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1" name="Google Shape;991;p19"/>
            <p:cNvSpPr/>
            <p:nvPr/>
          </p:nvSpPr>
          <p:spPr>
            <a:xfrm>
              <a:off x="8217133" y="101168"/>
              <a:ext cx="93004" cy="60983"/>
            </a:xfrm>
            <a:custGeom>
              <a:avLst/>
              <a:gdLst/>
              <a:ahLst/>
              <a:cxnLst/>
              <a:rect l="l" t="t" r="r" b="b"/>
              <a:pathLst>
                <a:path w="2007" h="1316" extrusionOk="0">
                  <a:moveTo>
                    <a:pt x="234" y="0"/>
                  </a:moveTo>
                  <a:lnTo>
                    <a:pt x="41" y="450"/>
                  </a:lnTo>
                  <a:cubicBezTo>
                    <a:pt x="1" y="538"/>
                    <a:pt x="49" y="634"/>
                    <a:pt x="129" y="674"/>
                  </a:cubicBezTo>
                  <a:lnTo>
                    <a:pt x="1934" y="1316"/>
                  </a:lnTo>
                  <a:cubicBezTo>
                    <a:pt x="1934" y="1316"/>
                    <a:pt x="2006" y="1156"/>
                    <a:pt x="1814" y="1019"/>
                  </a:cubicBezTo>
                  <a:cubicBezTo>
                    <a:pt x="1645" y="891"/>
                    <a:pt x="1164" y="498"/>
                    <a:pt x="1052" y="289"/>
                  </a:cubicBezTo>
                  <a:lnTo>
                    <a:pt x="234" y="0"/>
                  </a:lnTo>
                  <a:close/>
                </a:path>
              </a:pathLst>
            </a:custGeom>
            <a:solidFill>
              <a:srgbClr val="3C507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2" name="Google Shape;992;p19"/>
            <p:cNvSpPr/>
            <p:nvPr/>
          </p:nvSpPr>
          <p:spPr>
            <a:xfrm>
              <a:off x="8506345" y="-956422"/>
              <a:ext cx="206723" cy="295927"/>
            </a:xfrm>
            <a:custGeom>
              <a:avLst/>
              <a:gdLst/>
              <a:ahLst/>
              <a:cxnLst/>
              <a:rect l="l" t="t" r="r" b="b"/>
              <a:pathLst>
                <a:path w="4461" h="6386" extrusionOk="0">
                  <a:moveTo>
                    <a:pt x="1" y="1"/>
                  </a:moveTo>
                  <a:lnTo>
                    <a:pt x="586" y="5351"/>
                  </a:lnTo>
                  <a:lnTo>
                    <a:pt x="1389" y="4036"/>
                  </a:lnTo>
                  <a:lnTo>
                    <a:pt x="2560" y="6121"/>
                  </a:lnTo>
                  <a:cubicBezTo>
                    <a:pt x="2656" y="6294"/>
                    <a:pt x="2833" y="6386"/>
                    <a:pt x="3012" y="6386"/>
                  </a:cubicBezTo>
                  <a:cubicBezTo>
                    <a:pt x="3117" y="6386"/>
                    <a:pt x="3222" y="6355"/>
                    <a:pt x="3314" y="6290"/>
                  </a:cubicBezTo>
                  <a:lnTo>
                    <a:pt x="4461" y="5431"/>
                  </a:lnTo>
                  <a:lnTo>
                    <a:pt x="1501" y="699"/>
                  </a:lnTo>
                  <a:cubicBezTo>
                    <a:pt x="1300" y="378"/>
                    <a:pt x="955" y="153"/>
                    <a:pt x="578" y="89"/>
                  </a:cubicBezTo>
                  <a:lnTo>
                    <a:pt x="1" y="1"/>
                  </a:lnTo>
                  <a:close/>
                </a:path>
              </a:pathLst>
            </a:custGeom>
            <a:solidFill>
              <a:srgbClr val="C9D1E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3" name="Google Shape;993;p19"/>
            <p:cNvSpPr/>
            <p:nvPr/>
          </p:nvSpPr>
          <p:spPr>
            <a:xfrm>
              <a:off x="8404859" y="-960129"/>
              <a:ext cx="169558" cy="251719"/>
            </a:xfrm>
            <a:custGeom>
              <a:avLst/>
              <a:gdLst/>
              <a:ahLst/>
              <a:cxnLst/>
              <a:rect l="l" t="t" r="r" b="b"/>
              <a:pathLst>
                <a:path w="3659" h="5432" extrusionOk="0">
                  <a:moveTo>
                    <a:pt x="2375" y="0"/>
                  </a:moveTo>
                  <a:lnTo>
                    <a:pt x="1220" y="281"/>
                  </a:lnTo>
                  <a:lnTo>
                    <a:pt x="57" y="4966"/>
                  </a:lnTo>
                  <a:lnTo>
                    <a:pt x="1" y="5231"/>
                  </a:lnTo>
                  <a:lnTo>
                    <a:pt x="2784" y="5431"/>
                  </a:lnTo>
                  <a:lnTo>
                    <a:pt x="3659" y="3538"/>
                  </a:lnTo>
                  <a:lnTo>
                    <a:pt x="2375" y="0"/>
                  </a:lnTo>
                  <a:close/>
                </a:path>
              </a:pathLst>
            </a:custGeom>
            <a:solidFill>
              <a:srgbClr val="C9D1E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4" name="Google Shape;994;p19"/>
            <p:cNvSpPr/>
            <p:nvPr/>
          </p:nvSpPr>
          <p:spPr>
            <a:xfrm>
              <a:off x="8396332" y="-736720"/>
              <a:ext cx="212654" cy="848717"/>
            </a:xfrm>
            <a:custGeom>
              <a:avLst/>
              <a:gdLst/>
              <a:ahLst/>
              <a:cxnLst/>
              <a:rect l="l" t="t" r="r" b="b"/>
              <a:pathLst>
                <a:path w="4589" h="18315" extrusionOk="0">
                  <a:moveTo>
                    <a:pt x="0" y="0"/>
                  </a:moveTo>
                  <a:lnTo>
                    <a:pt x="2391" y="18314"/>
                  </a:lnTo>
                  <a:lnTo>
                    <a:pt x="3666" y="18314"/>
                  </a:lnTo>
                  <a:lnTo>
                    <a:pt x="4589" y="9859"/>
                  </a:lnTo>
                  <a:lnTo>
                    <a:pt x="3065" y="562"/>
                  </a:lnTo>
                  <a:lnTo>
                    <a:pt x="0" y="0"/>
                  </a:lnTo>
                  <a:close/>
                </a:path>
              </a:pathLst>
            </a:custGeom>
            <a:solidFill>
              <a:srgbClr val="3C507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5" name="Google Shape;995;p19"/>
            <p:cNvSpPr/>
            <p:nvPr/>
          </p:nvSpPr>
          <p:spPr>
            <a:xfrm>
              <a:off x="8427566" y="-1155733"/>
              <a:ext cx="192960" cy="161217"/>
            </a:xfrm>
            <a:custGeom>
              <a:avLst/>
              <a:gdLst/>
              <a:ahLst/>
              <a:cxnLst/>
              <a:rect l="l" t="t" r="r" b="b"/>
              <a:pathLst>
                <a:path w="4164" h="3479" extrusionOk="0">
                  <a:moveTo>
                    <a:pt x="2809" y="1"/>
                  </a:moveTo>
                  <a:cubicBezTo>
                    <a:pt x="2692" y="1"/>
                    <a:pt x="2559" y="9"/>
                    <a:pt x="2407" y="26"/>
                  </a:cubicBezTo>
                  <a:cubicBezTo>
                    <a:pt x="939" y="211"/>
                    <a:pt x="0" y="1205"/>
                    <a:pt x="88" y="2417"/>
                  </a:cubicBezTo>
                  <a:cubicBezTo>
                    <a:pt x="137" y="3180"/>
                    <a:pt x="986" y="3478"/>
                    <a:pt x="1875" y="3478"/>
                  </a:cubicBezTo>
                  <a:cubicBezTo>
                    <a:pt x="2761" y="3478"/>
                    <a:pt x="3687" y="3182"/>
                    <a:pt x="3899" y="2753"/>
                  </a:cubicBezTo>
                  <a:cubicBezTo>
                    <a:pt x="4164" y="2248"/>
                    <a:pt x="3778" y="1630"/>
                    <a:pt x="3803" y="1294"/>
                  </a:cubicBezTo>
                  <a:cubicBezTo>
                    <a:pt x="3826" y="602"/>
                    <a:pt x="3621" y="588"/>
                    <a:pt x="3603" y="588"/>
                  </a:cubicBezTo>
                  <a:cubicBezTo>
                    <a:pt x="3602" y="588"/>
                    <a:pt x="3602" y="588"/>
                    <a:pt x="3602" y="588"/>
                  </a:cubicBezTo>
                  <a:cubicBezTo>
                    <a:pt x="3602" y="588"/>
                    <a:pt x="3821" y="1"/>
                    <a:pt x="2809"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6" name="Google Shape;996;p19"/>
            <p:cNvSpPr/>
            <p:nvPr/>
          </p:nvSpPr>
          <p:spPr>
            <a:xfrm>
              <a:off x="8471914" y="-1116622"/>
              <a:ext cx="127064" cy="131374"/>
            </a:xfrm>
            <a:custGeom>
              <a:avLst/>
              <a:gdLst/>
              <a:ahLst/>
              <a:cxnLst/>
              <a:rect l="l" t="t" r="r" b="b"/>
              <a:pathLst>
                <a:path w="2742" h="2835" extrusionOk="0">
                  <a:moveTo>
                    <a:pt x="2533" y="0"/>
                  </a:moveTo>
                  <a:cubicBezTo>
                    <a:pt x="2431" y="89"/>
                    <a:pt x="2202" y="402"/>
                    <a:pt x="1478" y="402"/>
                  </a:cubicBezTo>
                  <a:cubicBezTo>
                    <a:pt x="1349" y="402"/>
                    <a:pt x="1204" y="392"/>
                    <a:pt x="1041" y="369"/>
                  </a:cubicBezTo>
                  <a:cubicBezTo>
                    <a:pt x="1025" y="367"/>
                    <a:pt x="1010" y="366"/>
                    <a:pt x="995" y="366"/>
                  </a:cubicBezTo>
                  <a:cubicBezTo>
                    <a:pt x="590" y="366"/>
                    <a:pt x="471" y="1171"/>
                    <a:pt x="471" y="1171"/>
                  </a:cubicBezTo>
                  <a:cubicBezTo>
                    <a:pt x="399" y="1081"/>
                    <a:pt x="315" y="1041"/>
                    <a:pt x="238" y="1041"/>
                  </a:cubicBezTo>
                  <a:cubicBezTo>
                    <a:pt x="109" y="1041"/>
                    <a:pt x="1" y="1154"/>
                    <a:pt x="6" y="1340"/>
                  </a:cubicBezTo>
                  <a:cubicBezTo>
                    <a:pt x="38" y="1813"/>
                    <a:pt x="351" y="1845"/>
                    <a:pt x="351" y="1845"/>
                  </a:cubicBezTo>
                  <a:cubicBezTo>
                    <a:pt x="520" y="2497"/>
                    <a:pt x="1246" y="2834"/>
                    <a:pt x="1779" y="2834"/>
                  </a:cubicBezTo>
                  <a:cubicBezTo>
                    <a:pt x="1804" y="2834"/>
                    <a:pt x="1827" y="2833"/>
                    <a:pt x="1851" y="2832"/>
                  </a:cubicBezTo>
                  <a:cubicBezTo>
                    <a:pt x="2252" y="2816"/>
                    <a:pt x="2741" y="2086"/>
                    <a:pt x="2605" y="1420"/>
                  </a:cubicBezTo>
                  <a:cubicBezTo>
                    <a:pt x="2453" y="690"/>
                    <a:pt x="2533" y="0"/>
                    <a:pt x="2533" y="0"/>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7" name="Google Shape;997;p19"/>
            <p:cNvSpPr/>
            <p:nvPr/>
          </p:nvSpPr>
          <p:spPr>
            <a:xfrm>
              <a:off x="8473999" y="-1031123"/>
              <a:ext cx="58805" cy="80678"/>
            </a:xfrm>
            <a:custGeom>
              <a:avLst/>
              <a:gdLst/>
              <a:ahLst/>
              <a:cxnLst/>
              <a:rect l="l" t="t" r="r" b="b"/>
              <a:pathLst>
                <a:path w="1269" h="1741" extrusionOk="0">
                  <a:moveTo>
                    <a:pt x="306" y="0"/>
                  </a:moveTo>
                  <a:lnTo>
                    <a:pt x="1" y="1741"/>
                  </a:lnTo>
                  <a:lnTo>
                    <a:pt x="1" y="1741"/>
                  </a:lnTo>
                  <a:lnTo>
                    <a:pt x="1172" y="1693"/>
                  </a:lnTo>
                  <a:lnTo>
                    <a:pt x="1268" y="530"/>
                  </a:lnTo>
                  <a:lnTo>
                    <a:pt x="306"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8" name="Google Shape;998;p19"/>
            <p:cNvSpPr/>
            <p:nvPr/>
          </p:nvSpPr>
          <p:spPr>
            <a:xfrm>
              <a:off x="8475529" y="-1132609"/>
              <a:ext cx="117935" cy="70298"/>
            </a:xfrm>
            <a:custGeom>
              <a:avLst/>
              <a:gdLst/>
              <a:ahLst/>
              <a:cxnLst/>
              <a:rect l="l" t="t" r="r" b="b"/>
              <a:pathLst>
                <a:path w="2545" h="1517" extrusionOk="0">
                  <a:moveTo>
                    <a:pt x="1809" y="0"/>
                  </a:moveTo>
                  <a:cubicBezTo>
                    <a:pt x="1373" y="0"/>
                    <a:pt x="833" y="130"/>
                    <a:pt x="554" y="401"/>
                  </a:cubicBezTo>
                  <a:cubicBezTo>
                    <a:pt x="0" y="947"/>
                    <a:pt x="401" y="1516"/>
                    <a:pt x="401" y="1516"/>
                  </a:cubicBezTo>
                  <a:cubicBezTo>
                    <a:pt x="401" y="1516"/>
                    <a:pt x="489" y="1051"/>
                    <a:pt x="923" y="995"/>
                  </a:cubicBezTo>
                  <a:cubicBezTo>
                    <a:pt x="1340" y="947"/>
                    <a:pt x="2278" y="803"/>
                    <a:pt x="2455" y="345"/>
                  </a:cubicBezTo>
                  <a:cubicBezTo>
                    <a:pt x="2545" y="118"/>
                    <a:pt x="2224" y="0"/>
                    <a:pt x="1809" y="0"/>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99" name="Google Shape;999;p19"/>
            <p:cNvSpPr/>
            <p:nvPr/>
          </p:nvSpPr>
          <p:spPr>
            <a:xfrm>
              <a:off x="8308980" y="-947107"/>
              <a:ext cx="196296" cy="237446"/>
            </a:xfrm>
            <a:custGeom>
              <a:avLst/>
              <a:gdLst/>
              <a:ahLst/>
              <a:cxnLst/>
              <a:rect l="l" t="t" r="r" b="b"/>
              <a:pathLst>
                <a:path w="4236" h="5124" extrusionOk="0">
                  <a:moveTo>
                    <a:pt x="3289" y="0"/>
                  </a:moveTo>
                  <a:lnTo>
                    <a:pt x="2102" y="289"/>
                  </a:lnTo>
                  <a:cubicBezTo>
                    <a:pt x="1901" y="337"/>
                    <a:pt x="1717" y="482"/>
                    <a:pt x="1637" y="674"/>
                  </a:cubicBezTo>
                  <a:lnTo>
                    <a:pt x="225" y="3778"/>
                  </a:lnTo>
                  <a:cubicBezTo>
                    <a:pt x="0" y="4268"/>
                    <a:pt x="233" y="4845"/>
                    <a:pt x="738" y="5046"/>
                  </a:cubicBezTo>
                  <a:cubicBezTo>
                    <a:pt x="864" y="5098"/>
                    <a:pt x="996" y="5123"/>
                    <a:pt x="1125" y="5123"/>
                  </a:cubicBezTo>
                  <a:cubicBezTo>
                    <a:pt x="1490" y="5123"/>
                    <a:pt x="1840" y="4924"/>
                    <a:pt x="2006" y="4581"/>
                  </a:cubicBezTo>
                  <a:lnTo>
                    <a:pt x="4236" y="201"/>
                  </a:lnTo>
                  <a:lnTo>
                    <a:pt x="3289" y="0"/>
                  </a:lnTo>
                  <a:close/>
                </a:path>
              </a:pathLst>
            </a:custGeom>
            <a:solidFill>
              <a:srgbClr val="C9D1E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0" name="Google Shape;1000;p19"/>
            <p:cNvSpPr/>
            <p:nvPr/>
          </p:nvSpPr>
          <p:spPr>
            <a:xfrm>
              <a:off x="8396332" y="-751225"/>
              <a:ext cx="18629" cy="16775"/>
            </a:xfrm>
            <a:custGeom>
              <a:avLst/>
              <a:gdLst/>
              <a:ahLst/>
              <a:cxnLst/>
              <a:rect l="l" t="t" r="r" b="b"/>
              <a:pathLst>
                <a:path w="402" h="362" extrusionOk="0">
                  <a:moveTo>
                    <a:pt x="281" y="1"/>
                  </a:moveTo>
                  <a:lnTo>
                    <a:pt x="0" y="313"/>
                  </a:lnTo>
                  <a:lnTo>
                    <a:pt x="305" y="362"/>
                  </a:lnTo>
                  <a:lnTo>
                    <a:pt x="402" y="113"/>
                  </a:lnTo>
                  <a:lnTo>
                    <a:pt x="281" y="1"/>
                  </a:lnTo>
                  <a:close/>
                </a:path>
              </a:pathLst>
            </a:custGeom>
            <a:solidFill>
              <a:srgbClr val="AEB9D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1" name="Google Shape;1001;p19"/>
            <p:cNvSpPr/>
            <p:nvPr/>
          </p:nvSpPr>
          <p:spPr>
            <a:xfrm>
              <a:off x="8224964" y="-736349"/>
              <a:ext cx="297039" cy="834213"/>
            </a:xfrm>
            <a:custGeom>
              <a:avLst/>
              <a:gdLst/>
              <a:ahLst/>
              <a:cxnLst/>
              <a:rect l="l" t="t" r="r" b="b"/>
              <a:pathLst>
                <a:path w="6410" h="18002" extrusionOk="0">
                  <a:moveTo>
                    <a:pt x="3690" y="1"/>
                  </a:moveTo>
                  <a:lnTo>
                    <a:pt x="3081" y="674"/>
                  </a:lnTo>
                  <a:cubicBezTo>
                    <a:pt x="2976" y="771"/>
                    <a:pt x="2888" y="883"/>
                    <a:pt x="2808" y="1003"/>
                  </a:cubicBezTo>
                  <a:cubicBezTo>
                    <a:pt x="2319" y="1709"/>
                    <a:pt x="2094" y="2559"/>
                    <a:pt x="2190" y="3410"/>
                  </a:cubicBezTo>
                  <a:lnTo>
                    <a:pt x="2158" y="10204"/>
                  </a:lnTo>
                  <a:lnTo>
                    <a:pt x="0" y="17544"/>
                  </a:lnTo>
                  <a:lnTo>
                    <a:pt x="1332" y="18001"/>
                  </a:lnTo>
                  <a:lnTo>
                    <a:pt x="5720" y="10012"/>
                  </a:lnTo>
                  <a:lnTo>
                    <a:pt x="6410" y="1918"/>
                  </a:lnTo>
                  <a:lnTo>
                    <a:pt x="6305" y="1846"/>
                  </a:lnTo>
                  <a:lnTo>
                    <a:pt x="5808" y="1388"/>
                  </a:lnTo>
                  <a:lnTo>
                    <a:pt x="4460" y="153"/>
                  </a:lnTo>
                  <a:lnTo>
                    <a:pt x="3995" y="65"/>
                  </a:lnTo>
                  <a:lnTo>
                    <a:pt x="3690" y="1"/>
                  </a:lnTo>
                  <a:close/>
                </a:path>
              </a:pathLst>
            </a:custGeom>
            <a:solidFill>
              <a:srgbClr val="3C507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2" name="Google Shape;1002;p19"/>
            <p:cNvSpPr/>
            <p:nvPr/>
          </p:nvSpPr>
          <p:spPr>
            <a:xfrm>
              <a:off x="8473999" y="-953085"/>
              <a:ext cx="78129" cy="44023"/>
            </a:xfrm>
            <a:custGeom>
              <a:avLst/>
              <a:gdLst/>
              <a:ahLst/>
              <a:cxnLst/>
              <a:rect l="l" t="t" r="r" b="b"/>
              <a:pathLst>
                <a:path w="1686" h="950" extrusionOk="0">
                  <a:moveTo>
                    <a:pt x="1172" y="1"/>
                  </a:moveTo>
                  <a:lnTo>
                    <a:pt x="1" y="57"/>
                  </a:lnTo>
                  <a:cubicBezTo>
                    <a:pt x="1" y="57"/>
                    <a:pt x="866" y="950"/>
                    <a:pt x="1269" y="950"/>
                  </a:cubicBezTo>
                  <a:cubicBezTo>
                    <a:pt x="1301" y="950"/>
                    <a:pt x="1331" y="944"/>
                    <a:pt x="1357" y="931"/>
                  </a:cubicBezTo>
                  <a:cubicBezTo>
                    <a:pt x="1686" y="771"/>
                    <a:pt x="1172" y="1"/>
                    <a:pt x="1172" y="1"/>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3" name="Google Shape;1003;p19"/>
            <p:cNvSpPr/>
            <p:nvPr/>
          </p:nvSpPr>
          <p:spPr>
            <a:xfrm>
              <a:off x="8362504" y="-866845"/>
              <a:ext cx="255055" cy="155795"/>
            </a:xfrm>
            <a:custGeom>
              <a:avLst/>
              <a:gdLst/>
              <a:ahLst/>
              <a:cxnLst/>
              <a:rect l="l" t="t" r="r" b="b"/>
              <a:pathLst>
                <a:path w="5504" h="3362" extrusionOk="0">
                  <a:moveTo>
                    <a:pt x="4974" y="1"/>
                  </a:moveTo>
                  <a:lnTo>
                    <a:pt x="0" y="1605"/>
                  </a:lnTo>
                  <a:lnTo>
                    <a:pt x="233" y="3362"/>
                  </a:lnTo>
                  <a:lnTo>
                    <a:pt x="5503" y="747"/>
                  </a:lnTo>
                  <a:lnTo>
                    <a:pt x="4974" y="1"/>
                  </a:lnTo>
                  <a:close/>
                </a:path>
              </a:pathLst>
            </a:custGeom>
            <a:solidFill>
              <a:srgbClr val="C9D1E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4" name="Google Shape;1004;p19"/>
            <p:cNvSpPr/>
            <p:nvPr/>
          </p:nvSpPr>
          <p:spPr>
            <a:xfrm>
              <a:off x="8373301" y="-807343"/>
              <a:ext cx="194072" cy="96295"/>
            </a:xfrm>
            <a:custGeom>
              <a:avLst/>
              <a:gdLst/>
              <a:ahLst/>
              <a:cxnLst/>
              <a:rect l="l" t="t" r="r" b="b"/>
              <a:pathLst>
                <a:path w="4188" h="2078" fill="none" extrusionOk="0">
                  <a:moveTo>
                    <a:pt x="4187" y="0"/>
                  </a:moveTo>
                  <a:lnTo>
                    <a:pt x="0" y="2078"/>
                  </a:lnTo>
                </a:path>
              </a:pathLst>
            </a:custGeom>
            <a:noFill/>
            <a:ln w="9525" cap="rnd" cmpd="sng">
              <a:solidFill>
                <a:srgbClr val="A3B0CB"/>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5" name="Google Shape;1005;p19"/>
            <p:cNvSpPr/>
            <p:nvPr/>
          </p:nvSpPr>
          <p:spPr>
            <a:xfrm>
              <a:off x="8287802" y="-563498"/>
              <a:ext cx="202228" cy="659882"/>
            </a:xfrm>
            <a:custGeom>
              <a:avLst/>
              <a:gdLst/>
              <a:ahLst/>
              <a:cxnLst/>
              <a:rect l="l" t="t" r="r" b="b"/>
              <a:pathLst>
                <a:path w="4364" h="14240" fill="none" extrusionOk="0">
                  <a:moveTo>
                    <a:pt x="0" y="14239"/>
                  </a:moveTo>
                  <a:lnTo>
                    <a:pt x="4139" y="6691"/>
                  </a:lnTo>
                  <a:cubicBezTo>
                    <a:pt x="4292" y="6418"/>
                    <a:pt x="4364" y="6121"/>
                    <a:pt x="4348" y="5816"/>
                  </a:cubicBezTo>
                  <a:lnTo>
                    <a:pt x="4163" y="1"/>
                  </a:lnTo>
                </a:path>
              </a:pathLst>
            </a:custGeom>
            <a:noFill/>
            <a:ln w="9525" cap="rnd" cmpd="sng">
              <a:solidFill>
                <a:srgbClr val="8294B9"/>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6" name="Google Shape;1006;p19"/>
            <p:cNvSpPr/>
            <p:nvPr/>
          </p:nvSpPr>
          <p:spPr>
            <a:xfrm>
              <a:off x="8554308" y="-857530"/>
              <a:ext cx="98565" cy="50233"/>
            </a:xfrm>
            <a:custGeom>
              <a:avLst/>
              <a:gdLst/>
              <a:ahLst/>
              <a:cxnLst/>
              <a:rect l="l" t="t" r="r" b="b"/>
              <a:pathLst>
                <a:path w="2127" h="1084" extrusionOk="0">
                  <a:moveTo>
                    <a:pt x="1236" y="0"/>
                  </a:moveTo>
                  <a:lnTo>
                    <a:pt x="1" y="289"/>
                  </a:lnTo>
                  <a:lnTo>
                    <a:pt x="281" y="1083"/>
                  </a:lnTo>
                  <a:lnTo>
                    <a:pt x="2126" y="602"/>
                  </a:lnTo>
                  <a:lnTo>
                    <a:pt x="1236"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7" name="Google Shape;1007;p19"/>
            <p:cNvSpPr/>
            <p:nvPr/>
          </p:nvSpPr>
          <p:spPr>
            <a:xfrm>
              <a:off x="8561027" y="-984643"/>
              <a:ext cx="260616" cy="312656"/>
            </a:xfrm>
            <a:custGeom>
              <a:avLst/>
              <a:gdLst/>
              <a:ahLst/>
              <a:cxnLst/>
              <a:rect l="l" t="t" r="r" b="b"/>
              <a:pathLst>
                <a:path w="5624" h="6747" extrusionOk="0">
                  <a:moveTo>
                    <a:pt x="5623" y="0"/>
                  </a:moveTo>
                  <a:lnTo>
                    <a:pt x="1733" y="417"/>
                  </a:lnTo>
                  <a:lnTo>
                    <a:pt x="0" y="6746"/>
                  </a:lnTo>
                  <a:lnTo>
                    <a:pt x="4067" y="6305"/>
                  </a:lnTo>
                  <a:lnTo>
                    <a:pt x="5623" y="0"/>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8" name="Google Shape;1008;p19"/>
            <p:cNvSpPr/>
            <p:nvPr/>
          </p:nvSpPr>
          <p:spPr>
            <a:xfrm>
              <a:off x="8725306" y="-865408"/>
              <a:ext cx="86517" cy="50881"/>
            </a:xfrm>
            <a:custGeom>
              <a:avLst/>
              <a:gdLst/>
              <a:ahLst/>
              <a:cxnLst/>
              <a:rect l="l" t="t" r="r" b="b"/>
              <a:pathLst>
                <a:path w="1867" h="1098" extrusionOk="0">
                  <a:moveTo>
                    <a:pt x="1657" y="1"/>
                  </a:moveTo>
                  <a:cubicBezTo>
                    <a:pt x="1650" y="1"/>
                    <a:pt x="1644" y="1"/>
                    <a:pt x="1637" y="2"/>
                  </a:cubicBezTo>
                  <a:lnTo>
                    <a:pt x="1429" y="42"/>
                  </a:lnTo>
                  <a:lnTo>
                    <a:pt x="402" y="170"/>
                  </a:lnTo>
                  <a:cubicBezTo>
                    <a:pt x="145" y="203"/>
                    <a:pt x="1" y="499"/>
                    <a:pt x="145" y="724"/>
                  </a:cubicBezTo>
                  <a:lnTo>
                    <a:pt x="257" y="900"/>
                  </a:lnTo>
                  <a:cubicBezTo>
                    <a:pt x="335" y="1021"/>
                    <a:pt x="463" y="1097"/>
                    <a:pt x="602" y="1097"/>
                  </a:cubicBezTo>
                  <a:cubicBezTo>
                    <a:pt x="620" y="1097"/>
                    <a:pt x="639" y="1096"/>
                    <a:pt x="658" y="1093"/>
                  </a:cubicBezTo>
                  <a:lnTo>
                    <a:pt x="1348" y="1013"/>
                  </a:lnTo>
                  <a:cubicBezTo>
                    <a:pt x="1404" y="1005"/>
                    <a:pt x="1461" y="973"/>
                    <a:pt x="1485" y="916"/>
                  </a:cubicBezTo>
                  <a:lnTo>
                    <a:pt x="1806" y="251"/>
                  </a:lnTo>
                  <a:cubicBezTo>
                    <a:pt x="1866" y="137"/>
                    <a:pt x="1776" y="1"/>
                    <a:pt x="1657" y="1"/>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09" name="Google Shape;1009;p19"/>
            <p:cNvSpPr/>
            <p:nvPr/>
          </p:nvSpPr>
          <p:spPr>
            <a:xfrm>
              <a:off x="8405601" y="-844138"/>
              <a:ext cx="148751" cy="52086"/>
            </a:xfrm>
            <a:custGeom>
              <a:avLst/>
              <a:gdLst/>
              <a:ahLst/>
              <a:cxnLst/>
              <a:rect l="l" t="t" r="r" b="b"/>
              <a:pathLst>
                <a:path w="3210" h="1124" fill="none" extrusionOk="0">
                  <a:moveTo>
                    <a:pt x="3210" y="0"/>
                  </a:moveTo>
                  <a:lnTo>
                    <a:pt x="1" y="1123"/>
                  </a:lnTo>
                </a:path>
              </a:pathLst>
            </a:custGeom>
            <a:noFill/>
            <a:ln w="9525" cap="rnd" cmpd="sng">
              <a:solidFill>
                <a:srgbClr val="A3B0CB"/>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0" name="Google Shape;1010;p19"/>
            <p:cNvSpPr/>
            <p:nvPr/>
          </p:nvSpPr>
          <p:spPr>
            <a:xfrm>
              <a:off x="8915627" y="-869440"/>
              <a:ext cx="392592" cy="516506"/>
            </a:xfrm>
            <a:custGeom>
              <a:avLst/>
              <a:gdLst/>
              <a:ahLst/>
              <a:cxnLst/>
              <a:rect l="l" t="t" r="r" b="b"/>
              <a:pathLst>
                <a:path w="8472" h="11146" extrusionOk="0">
                  <a:moveTo>
                    <a:pt x="2488" y="1"/>
                  </a:moveTo>
                  <a:lnTo>
                    <a:pt x="2488" y="1340"/>
                  </a:lnTo>
                  <a:cubicBezTo>
                    <a:pt x="2488" y="2327"/>
                    <a:pt x="2127" y="3282"/>
                    <a:pt x="1413" y="3955"/>
                  </a:cubicBezTo>
                  <a:cubicBezTo>
                    <a:pt x="514" y="4814"/>
                    <a:pt x="1" y="6065"/>
                    <a:pt x="145" y="7437"/>
                  </a:cubicBezTo>
                  <a:cubicBezTo>
                    <a:pt x="362" y="9354"/>
                    <a:pt x="1902" y="10910"/>
                    <a:pt x="3819" y="11119"/>
                  </a:cubicBezTo>
                  <a:cubicBezTo>
                    <a:pt x="3980" y="11137"/>
                    <a:pt x="4139" y="11146"/>
                    <a:pt x="4297" y="11146"/>
                  </a:cubicBezTo>
                  <a:cubicBezTo>
                    <a:pt x="6596" y="11146"/>
                    <a:pt x="8472" y="9276"/>
                    <a:pt x="8472" y="6964"/>
                  </a:cubicBezTo>
                  <a:cubicBezTo>
                    <a:pt x="8472" y="5776"/>
                    <a:pt x="7966" y="4701"/>
                    <a:pt x="7156" y="3939"/>
                  </a:cubicBezTo>
                  <a:cubicBezTo>
                    <a:pt x="6466" y="3290"/>
                    <a:pt x="6113" y="2351"/>
                    <a:pt x="6113" y="1405"/>
                  </a:cubicBezTo>
                  <a:lnTo>
                    <a:pt x="6113" y="1"/>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1" name="Google Shape;1011;p19"/>
            <p:cNvSpPr/>
            <p:nvPr/>
          </p:nvSpPr>
          <p:spPr>
            <a:xfrm>
              <a:off x="9089590" y="-892471"/>
              <a:ext cx="50233" cy="320487"/>
            </a:xfrm>
            <a:custGeom>
              <a:avLst/>
              <a:gdLst/>
              <a:ahLst/>
              <a:cxnLst/>
              <a:rect l="l" t="t" r="r" b="b"/>
              <a:pathLst>
                <a:path w="1084" h="6916" extrusionOk="0">
                  <a:moveTo>
                    <a:pt x="546" y="0"/>
                  </a:moveTo>
                  <a:cubicBezTo>
                    <a:pt x="242" y="0"/>
                    <a:pt x="1" y="241"/>
                    <a:pt x="1" y="546"/>
                  </a:cubicBezTo>
                  <a:lnTo>
                    <a:pt x="1" y="6370"/>
                  </a:lnTo>
                  <a:cubicBezTo>
                    <a:pt x="1" y="6674"/>
                    <a:pt x="242" y="6915"/>
                    <a:pt x="546" y="6915"/>
                  </a:cubicBezTo>
                  <a:cubicBezTo>
                    <a:pt x="843" y="6915"/>
                    <a:pt x="1084" y="6658"/>
                    <a:pt x="1084" y="6370"/>
                  </a:cubicBezTo>
                  <a:lnTo>
                    <a:pt x="1084" y="546"/>
                  </a:lnTo>
                  <a:cubicBezTo>
                    <a:pt x="1084" y="241"/>
                    <a:pt x="843" y="0"/>
                    <a:pt x="546" y="0"/>
                  </a:cubicBezTo>
                  <a:close/>
                </a:path>
              </a:pathLst>
            </a:custGeom>
            <a:solidFill>
              <a:srgbClr val="BEB89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2" name="Google Shape;1012;p19"/>
            <p:cNvSpPr/>
            <p:nvPr/>
          </p:nvSpPr>
          <p:spPr>
            <a:xfrm>
              <a:off x="8962895" y="-1089512"/>
              <a:ext cx="302508" cy="256168"/>
            </a:xfrm>
            <a:custGeom>
              <a:avLst/>
              <a:gdLst/>
              <a:ahLst/>
              <a:cxnLst/>
              <a:rect l="l" t="t" r="r" b="b"/>
              <a:pathLst>
                <a:path w="6528" h="5528" extrusionOk="0">
                  <a:moveTo>
                    <a:pt x="3248" y="1"/>
                  </a:moveTo>
                  <a:lnTo>
                    <a:pt x="2976" y="25"/>
                  </a:lnTo>
                  <a:cubicBezTo>
                    <a:pt x="2197" y="89"/>
                    <a:pt x="1532" y="619"/>
                    <a:pt x="1283" y="1357"/>
                  </a:cubicBezTo>
                  <a:lnTo>
                    <a:pt x="120" y="4782"/>
                  </a:lnTo>
                  <a:cubicBezTo>
                    <a:pt x="1" y="5155"/>
                    <a:pt x="267" y="5528"/>
                    <a:pt x="653" y="5528"/>
                  </a:cubicBezTo>
                  <a:cubicBezTo>
                    <a:pt x="657" y="5528"/>
                    <a:pt x="661" y="5528"/>
                    <a:pt x="665" y="5528"/>
                  </a:cubicBezTo>
                  <a:lnTo>
                    <a:pt x="3248" y="5496"/>
                  </a:lnTo>
                  <a:lnTo>
                    <a:pt x="5839" y="5528"/>
                  </a:lnTo>
                  <a:cubicBezTo>
                    <a:pt x="5844" y="5528"/>
                    <a:pt x="5848" y="5528"/>
                    <a:pt x="5852" y="5528"/>
                  </a:cubicBezTo>
                  <a:cubicBezTo>
                    <a:pt x="6254" y="5528"/>
                    <a:pt x="6528" y="5155"/>
                    <a:pt x="6401" y="4782"/>
                  </a:cubicBezTo>
                  <a:lnTo>
                    <a:pt x="5238" y="1357"/>
                  </a:lnTo>
                  <a:cubicBezTo>
                    <a:pt x="4981" y="619"/>
                    <a:pt x="4323" y="97"/>
                    <a:pt x="3537" y="25"/>
                  </a:cubicBezTo>
                  <a:lnTo>
                    <a:pt x="3272" y="1"/>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3" name="Google Shape;1013;p19"/>
            <p:cNvSpPr/>
            <p:nvPr/>
          </p:nvSpPr>
          <p:spPr>
            <a:xfrm>
              <a:off x="9102241" y="-1669375"/>
              <a:ext cx="25719" cy="628231"/>
            </a:xfrm>
            <a:custGeom>
              <a:avLst/>
              <a:gdLst/>
              <a:ahLst/>
              <a:cxnLst/>
              <a:rect l="l" t="t" r="r" b="b"/>
              <a:pathLst>
                <a:path w="555" h="13557" extrusionOk="0">
                  <a:moveTo>
                    <a:pt x="1" y="0"/>
                  </a:moveTo>
                  <a:lnTo>
                    <a:pt x="1" y="13557"/>
                  </a:lnTo>
                  <a:lnTo>
                    <a:pt x="554" y="13557"/>
                  </a:lnTo>
                  <a:lnTo>
                    <a:pt x="554" y="0"/>
                  </a:lnTo>
                  <a:close/>
                </a:path>
              </a:pathLst>
            </a:custGeom>
            <a:solidFill>
              <a:srgbClr val="3C507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4" name="Google Shape;1014;p19"/>
            <p:cNvSpPr/>
            <p:nvPr/>
          </p:nvSpPr>
          <p:spPr>
            <a:xfrm>
              <a:off x="9102241" y="-298058"/>
              <a:ext cx="25348" cy="148705"/>
            </a:xfrm>
            <a:custGeom>
              <a:avLst/>
              <a:gdLst/>
              <a:ahLst/>
              <a:cxnLst/>
              <a:rect l="l" t="t" r="r" b="b"/>
              <a:pathLst>
                <a:path w="547" h="3209" extrusionOk="0">
                  <a:moveTo>
                    <a:pt x="273" y="0"/>
                  </a:moveTo>
                  <a:cubicBezTo>
                    <a:pt x="121" y="0"/>
                    <a:pt x="1" y="120"/>
                    <a:pt x="1" y="273"/>
                  </a:cubicBezTo>
                  <a:lnTo>
                    <a:pt x="1" y="2936"/>
                  </a:lnTo>
                  <a:cubicBezTo>
                    <a:pt x="1" y="3088"/>
                    <a:pt x="121" y="3209"/>
                    <a:pt x="273" y="3209"/>
                  </a:cubicBezTo>
                  <a:cubicBezTo>
                    <a:pt x="426" y="3209"/>
                    <a:pt x="546" y="3080"/>
                    <a:pt x="546" y="2936"/>
                  </a:cubicBezTo>
                  <a:lnTo>
                    <a:pt x="546" y="273"/>
                  </a:lnTo>
                  <a:cubicBezTo>
                    <a:pt x="546" y="120"/>
                    <a:pt x="426" y="0"/>
                    <a:pt x="273" y="0"/>
                  </a:cubicBezTo>
                  <a:close/>
                </a:path>
              </a:pathLst>
            </a:custGeom>
            <a:solidFill>
              <a:srgbClr val="BEB89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5" name="Google Shape;1015;p19"/>
            <p:cNvSpPr/>
            <p:nvPr/>
          </p:nvSpPr>
          <p:spPr>
            <a:xfrm>
              <a:off x="8821972" y="-361452"/>
              <a:ext cx="116035" cy="112838"/>
            </a:xfrm>
            <a:custGeom>
              <a:avLst/>
              <a:gdLst/>
              <a:ahLst/>
              <a:cxnLst/>
              <a:rect l="l" t="t" r="r" b="b"/>
              <a:pathLst>
                <a:path w="2504" h="2435" extrusionOk="0">
                  <a:moveTo>
                    <a:pt x="2194" y="0"/>
                  </a:moveTo>
                  <a:cubicBezTo>
                    <a:pt x="2124" y="0"/>
                    <a:pt x="2054" y="28"/>
                    <a:pt x="1998" y="85"/>
                  </a:cubicBezTo>
                  <a:lnTo>
                    <a:pt x="113" y="1970"/>
                  </a:lnTo>
                  <a:cubicBezTo>
                    <a:pt x="0" y="2082"/>
                    <a:pt x="0" y="2250"/>
                    <a:pt x="113" y="2363"/>
                  </a:cubicBezTo>
                  <a:cubicBezTo>
                    <a:pt x="169" y="2411"/>
                    <a:pt x="239" y="2435"/>
                    <a:pt x="309" y="2435"/>
                  </a:cubicBezTo>
                  <a:cubicBezTo>
                    <a:pt x="379" y="2435"/>
                    <a:pt x="450" y="2411"/>
                    <a:pt x="506" y="2363"/>
                  </a:cubicBezTo>
                  <a:lnTo>
                    <a:pt x="2391" y="478"/>
                  </a:lnTo>
                  <a:cubicBezTo>
                    <a:pt x="2503" y="365"/>
                    <a:pt x="2503" y="197"/>
                    <a:pt x="2391" y="85"/>
                  </a:cubicBezTo>
                  <a:cubicBezTo>
                    <a:pt x="2335" y="28"/>
                    <a:pt x="2264" y="0"/>
                    <a:pt x="2194" y="0"/>
                  </a:cubicBezTo>
                  <a:close/>
                </a:path>
              </a:pathLst>
            </a:custGeom>
            <a:solidFill>
              <a:srgbClr val="BEB89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6" name="Google Shape;1016;p19"/>
            <p:cNvSpPr/>
            <p:nvPr/>
          </p:nvSpPr>
          <p:spPr>
            <a:xfrm>
              <a:off x="9317124" y="-361452"/>
              <a:ext cx="115618" cy="112838"/>
            </a:xfrm>
            <a:custGeom>
              <a:avLst/>
              <a:gdLst/>
              <a:ahLst/>
              <a:cxnLst/>
              <a:rect l="l" t="t" r="r" b="b"/>
              <a:pathLst>
                <a:path w="2495" h="2435" extrusionOk="0">
                  <a:moveTo>
                    <a:pt x="301" y="0"/>
                  </a:moveTo>
                  <a:cubicBezTo>
                    <a:pt x="231" y="0"/>
                    <a:pt x="161" y="28"/>
                    <a:pt x="105" y="85"/>
                  </a:cubicBezTo>
                  <a:cubicBezTo>
                    <a:pt x="0" y="197"/>
                    <a:pt x="0" y="365"/>
                    <a:pt x="105" y="478"/>
                  </a:cubicBezTo>
                  <a:lnTo>
                    <a:pt x="1990" y="2363"/>
                  </a:lnTo>
                  <a:cubicBezTo>
                    <a:pt x="2046" y="2411"/>
                    <a:pt x="2116" y="2435"/>
                    <a:pt x="2186" y="2435"/>
                  </a:cubicBezTo>
                  <a:cubicBezTo>
                    <a:pt x="2256" y="2435"/>
                    <a:pt x="2327" y="2411"/>
                    <a:pt x="2383" y="2363"/>
                  </a:cubicBezTo>
                  <a:cubicBezTo>
                    <a:pt x="2495" y="2250"/>
                    <a:pt x="2495" y="2082"/>
                    <a:pt x="2383" y="1970"/>
                  </a:cubicBezTo>
                  <a:lnTo>
                    <a:pt x="498" y="85"/>
                  </a:lnTo>
                  <a:cubicBezTo>
                    <a:pt x="441" y="28"/>
                    <a:pt x="371" y="0"/>
                    <a:pt x="301" y="0"/>
                  </a:cubicBezTo>
                  <a:close/>
                </a:path>
              </a:pathLst>
            </a:custGeom>
            <a:solidFill>
              <a:srgbClr val="BEB89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7" name="Google Shape;1017;p19"/>
            <p:cNvSpPr/>
            <p:nvPr/>
          </p:nvSpPr>
          <p:spPr>
            <a:xfrm>
              <a:off x="9543127" y="-1404444"/>
              <a:ext cx="247965" cy="271274"/>
            </a:xfrm>
            <a:custGeom>
              <a:avLst/>
              <a:gdLst/>
              <a:ahLst/>
              <a:cxnLst/>
              <a:rect l="l" t="t" r="r" b="b"/>
              <a:pathLst>
                <a:path w="5351" h="5854" extrusionOk="0">
                  <a:moveTo>
                    <a:pt x="1541" y="1"/>
                  </a:moveTo>
                  <a:cubicBezTo>
                    <a:pt x="830" y="1"/>
                    <a:pt x="955" y="484"/>
                    <a:pt x="955" y="484"/>
                  </a:cubicBezTo>
                  <a:cubicBezTo>
                    <a:pt x="955" y="484"/>
                    <a:pt x="953" y="484"/>
                    <a:pt x="950" y="484"/>
                  </a:cubicBezTo>
                  <a:cubicBezTo>
                    <a:pt x="920" y="484"/>
                    <a:pt x="752" y="510"/>
                    <a:pt x="722" y="1101"/>
                  </a:cubicBezTo>
                  <a:cubicBezTo>
                    <a:pt x="714" y="1406"/>
                    <a:pt x="161" y="2120"/>
                    <a:pt x="474" y="3011"/>
                  </a:cubicBezTo>
                  <a:cubicBezTo>
                    <a:pt x="779" y="3893"/>
                    <a:pt x="0" y="4743"/>
                    <a:pt x="955" y="5152"/>
                  </a:cubicBezTo>
                  <a:cubicBezTo>
                    <a:pt x="1350" y="5330"/>
                    <a:pt x="3075" y="5854"/>
                    <a:pt x="3858" y="5854"/>
                  </a:cubicBezTo>
                  <a:cubicBezTo>
                    <a:pt x="4028" y="5854"/>
                    <a:pt x="4154" y="5829"/>
                    <a:pt x="4212" y="5770"/>
                  </a:cubicBezTo>
                  <a:cubicBezTo>
                    <a:pt x="5351" y="4623"/>
                    <a:pt x="4116" y="3989"/>
                    <a:pt x="4212" y="2898"/>
                  </a:cubicBezTo>
                  <a:cubicBezTo>
                    <a:pt x="4300" y="1815"/>
                    <a:pt x="3297" y="315"/>
                    <a:pt x="2038" y="59"/>
                  </a:cubicBezTo>
                  <a:cubicBezTo>
                    <a:pt x="1838" y="18"/>
                    <a:pt x="1675" y="1"/>
                    <a:pt x="1541"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8" name="Google Shape;1018;p19"/>
            <p:cNvSpPr/>
            <p:nvPr/>
          </p:nvSpPr>
          <p:spPr>
            <a:xfrm>
              <a:off x="9352435" y="-976116"/>
              <a:ext cx="320487" cy="549083"/>
            </a:xfrm>
            <a:custGeom>
              <a:avLst/>
              <a:gdLst/>
              <a:ahLst/>
              <a:cxnLst/>
              <a:rect l="l" t="t" r="r" b="b"/>
              <a:pathLst>
                <a:path w="6916" h="11849" extrusionOk="0">
                  <a:moveTo>
                    <a:pt x="6915" y="1"/>
                  </a:moveTo>
                  <a:lnTo>
                    <a:pt x="1380" y="2351"/>
                  </a:lnTo>
                  <a:cubicBezTo>
                    <a:pt x="762" y="2583"/>
                    <a:pt x="722" y="3907"/>
                    <a:pt x="722" y="3907"/>
                  </a:cubicBezTo>
                  <a:lnTo>
                    <a:pt x="0" y="11808"/>
                  </a:lnTo>
                  <a:lnTo>
                    <a:pt x="1452" y="11849"/>
                  </a:lnTo>
                  <a:lnTo>
                    <a:pt x="3698" y="4974"/>
                  </a:lnTo>
                  <a:lnTo>
                    <a:pt x="6915" y="1"/>
                  </a:lnTo>
                  <a:close/>
                </a:path>
              </a:pathLst>
            </a:custGeom>
            <a:solidFill>
              <a:srgbClr val="A4B1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19" name="Google Shape;1019;p19"/>
            <p:cNvSpPr/>
            <p:nvPr/>
          </p:nvSpPr>
          <p:spPr>
            <a:xfrm>
              <a:off x="9377320" y="-1006609"/>
              <a:ext cx="396300" cy="644636"/>
            </a:xfrm>
            <a:custGeom>
              <a:avLst/>
              <a:gdLst/>
              <a:ahLst/>
              <a:cxnLst/>
              <a:rect l="l" t="t" r="r" b="b"/>
              <a:pathLst>
                <a:path w="8552" h="13911" extrusionOk="0">
                  <a:moveTo>
                    <a:pt x="7373" y="1"/>
                  </a:moveTo>
                  <a:lnTo>
                    <a:pt x="859" y="4308"/>
                  </a:lnTo>
                  <a:cubicBezTo>
                    <a:pt x="241" y="4726"/>
                    <a:pt x="1" y="5528"/>
                    <a:pt x="282" y="6226"/>
                  </a:cubicBezTo>
                  <a:lnTo>
                    <a:pt x="3747" y="13910"/>
                  </a:lnTo>
                  <a:lnTo>
                    <a:pt x="4966" y="13076"/>
                  </a:lnTo>
                  <a:lnTo>
                    <a:pt x="3947" y="6659"/>
                  </a:lnTo>
                  <a:lnTo>
                    <a:pt x="8552" y="3971"/>
                  </a:lnTo>
                  <a:lnTo>
                    <a:pt x="7373" y="1"/>
                  </a:lnTo>
                  <a:close/>
                </a:path>
              </a:pathLst>
            </a:custGeom>
            <a:solidFill>
              <a:srgbClr val="ADB8D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0" name="Google Shape;1020;p19"/>
            <p:cNvSpPr/>
            <p:nvPr/>
          </p:nvSpPr>
          <p:spPr>
            <a:xfrm>
              <a:off x="9575473" y="-1370894"/>
              <a:ext cx="114135" cy="120206"/>
            </a:xfrm>
            <a:custGeom>
              <a:avLst/>
              <a:gdLst/>
              <a:ahLst/>
              <a:cxnLst/>
              <a:rect l="l" t="t" r="r" b="b"/>
              <a:pathLst>
                <a:path w="2463" h="2594" extrusionOk="0">
                  <a:moveTo>
                    <a:pt x="329" y="0"/>
                  </a:moveTo>
                  <a:cubicBezTo>
                    <a:pt x="329" y="1"/>
                    <a:pt x="361" y="618"/>
                    <a:pt x="169" y="1276"/>
                  </a:cubicBezTo>
                  <a:cubicBezTo>
                    <a:pt x="0" y="1853"/>
                    <a:pt x="377" y="2535"/>
                    <a:pt x="722" y="2583"/>
                  </a:cubicBezTo>
                  <a:cubicBezTo>
                    <a:pt x="769" y="2590"/>
                    <a:pt x="817" y="2593"/>
                    <a:pt x="868" y="2593"/>
                  </a:cubicBezTo>
                  <a:cubicBezTo>
                    <a:pt x="1325" y="2593"/>
                    <a:pt x="1922" y="2331"/>
                    <a:pt x="2110" y="1789"/>
                  </a:cubicBezTo>
                  <a:cubicBezTo>
                    <a:pt x="2110" y="1789"/>
                    <a:pt x="2391" y="1781"/>
                    <a:pt x="2447" y="1372"/>
                  </a:cubicBezTo>
                  <a:cubicBezTo>
                    <a:pt x="2463" y="1193"/>
                    <a:pt x="2364" y="1080"/>
                    <a:pt x="2245" y="1080"/>
                  </a:cubicBezTo>
                  <a:cubicBezTo>
                    <a:pt x="2183" y="1080"/>
                    <a:pt x="2115" y="1111"/>
                    <a:pt x="2054" y="1180"/>
                  </a:cubicBezTo>
                  <a:cubicBezTo>
                    <a:pt x="2054" y="1180"/>
                    <a:pt x="2007" y="425"/>
                    <a:pt x="1630" y="425"/>
                  </a:cubicBezTo>
                  <a:cubicBezTo>
                    <a:pt x="1625" y="425"/>
                    <a:pt x="1619" y="425"/>
                    <a:pt x="1613" y="426"/>
                  </a:cubicBezTo>
                  <a:cubicBezTo>
                    <a:pt x="1548" y="429"/>
                    <a:pt x="1487" y="431"/>
                    <a:pt x="1429" y="431"/>
                  </a:cubicBezTo>
                  <a:cubicBezTo>
                    <a:pt x="626" y="431"/>
                    <a:pt x="412" y="90"/>
                    <a:pt x="329" y="0"/>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1" name="Google Shape;1021;p19"/>
            <p:cNvSpPr/>
            <p:nvPr/>
          </p:nvSpPr>
          <p:spPr>
            <a:xfrm>
              <a:off x="9631963" y="-1288361"/>
              <a:ext cx="46896" cy="75117"/>
            </a:xfrm>
            <a:custGeom>
              <a:avLst/>
              <a:gdLst/>
              <a:ahLst/>
              <a:cxnLst/>
              <a:rect l="l" t="t" r="r" b="b"/>
              <a:pathLst>
                <a:path w="1012" h="1621" extrusionOk="0">
                  <a:moveTo>
                    <a:pt x="883" y="0"/>
                  </a:moveTo>
                  <a:lnTo>
                    <a:pt x="1" y="417"/>
                  </a:lnTo>
                  <a:lnTo>
                    <a:pt x="41" y="1524"/>
                  </a:lnTo>
                  <a:lnTo>
                    <a:pt x="1011" y="1621"/>
                  </a:lnTo>
                  <a:lnTo>
                    <a:pt x="883"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2" name="Google Shape;1022;p19"/>
            <p:cNvSpPr/>
            <p:nvPr/>
          </p:nvSpPr>
          <p:spPr>
            <a:xfrm>
              <a:off x="9587383" y="-1383962"/>
              <a:ext cx="100743" cy="67378"/>
            </a:xfrm>
            <a:custGeom>
              <a:avLst/>
              <a:gdLst/>
              <a:ahLst/>
              <a:cxnLst/>
              <a:rect l="l" t="t" r="r" b="b"/>
              <a:pathLst>
                <a:path w="2174" h="1454" extrusionOk="0">
                  <a:moveTo>
                    <a:pt x="532" y="1"/>
                  </a:moveTo>
                  <a:cubicBezTo>
                    <a:pt x="224" y="1"/>
                    <a:pt x="0" y="90"/>
                    <a:pt x="56" y="274"/>
                  </a:cubicBezTo>
                  <a:cubicBezTo>
                    <a:pt x="193" y="692"/>
                    <a:pt x="995" y="884"/>
                    <a:pt x="1364" y="956"/>
                  </a:cubicBezTo>
                  <a:cubicBezTo>
                    <a:pt x="1733" y="1036"/>
                    <a:pt x="1789" y="1454"/>
                    <a:pt x="1789" y="1454"/>
                  </a:cubicBezTo>
                  <a:cubicBezTo>
                    <a:pt x="1789" y="1454"/>
                    <a:pt x="2174" y="964"/>
                    <a:pt x="1725" y="443"/>
                  </a:cubicBezTo>
                  <a:cubicBezTo>
                    <a:pt x="1475" y="152"/>
                    <a:pt x="933" y="1"/>
                    <a:pt x="532"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3" name="Google Shape;1023;p19"/>
            <p:cNvSpPr/>
            <p:nvPr/>
          </p:nvSpPr>
          <p:spPr>
            <a:xfrm>
              <a:off x="9566530" y="-1213289"/>
              <a:ext cx="252831" cy="389627"/>
            </a:xfrm>
            <a:custGeom>
              <a:avLst/>
              <a:gdLst/>
              <a:ahLst/>
              <a:cxnLst/>
              <a:rect l="l" t="t" r="r" b="b"/>
              <a:pathLst>
                <a:path w="5456" h="8408" extrusionOk="0">
                  <a:moveTo>
                    <a:pt x="2423" y="1"/>
                  </a:moveTo>
                  <a:cubicBezTo>
                    <a:pt x="1" y="803"/>
                    <a:pt x="3538" y="6651"/>
                    <a:pt x="4300" y="8087"/>
                  </a:cubicBezTo>
                  <a:cubicBezTo>
                    <a:pt x="4413" y="8287"/>
                    <a:pt x="4469" y="8407"/>
                    <a:pt x="4469" y="8407"/>
                  </a:cubicBezTo>
                  <a:lnTo>
                    <a:pt x="5456" y="8287"/>
                  </a:lnTo>
                  <a:lnTo>
                    <a:pt x="4605" y="5584"/>
                  </a:lnTo>
                  <a:cubicBezTo>
                    <a:pt x="4605" y="5584"/>
                    <a:pt x="4108" y="2407"/>
                    <a:pt x="3883" y="1453"/>
                  </a:cubicBezTo>
                  <a:cubicBezTo>
                    <a:pt x="3651" y="498"/>
                    <a:pt x="2439" y="1"/>
                    <a:pt x="2423" y="1"/>
                  </a:cubicBez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4" name="Google Shape;1024;p19"/>
            <p:cNvSpPr/>
            <p:nvPr/>
          </p:nvSpPr>
          <p:spPr>
            <a:xfrm>
              <a:off x="9774322" y="-844509"/>
              <a:ext cx="79612" cy="44486"/>
            </a:xfrm>
            <a:custGeom>
              <a:avLst/>
              <a:gdLst/>
              <a:ahLst/>
              <a:cxnLst/>
              <a:rect l="l" t="t" r="r" b="b"/>
              <a:pathLst>
                <a:path w="1718" h="960" extrusionOk="0">
                  <a:moveTo>
                    <a:pt x="883" y="0"/>
                  </a:moveTo>
                  <a:lnTo>
                    <a:pt x="1" y="465"/>
                  </a:lnTo>
                  <a:cubicBezTo>
                    <a:pt x="176" y="547"/>
                    <a:pt x="357" y="574"/>
                    <a:pt x="517" y="574"/>
                  </a:cubicBezTo>
                  <a:cubicBezTo>
                    <a:pt x="799" y="574"/>
                    <a:pt x="1018" y="492"/>
                    <a:pt x="1028" y="481"/>
                  </a:cubicBezTo>
                  <a:cubicBezTo>
                    <a:pt x="1028" y="481"/>
                    <a:pt x="1028" y="481"/>
                    <a:pt x="1028" y="481"/>
                  </a:cubicBezTo>
                  <a:cubicBezTo>
                    <a:pt x="1057" y="481"/>
                    <a:pt x="1365" y="955"/>
                    <a:pt x="1365" y="955"/>
                  </a:cubicBezTo>
                  <a:cubicBezTo>
                    <a:pt x="1365" y="955"/>
                    <a:pt x="1387" y="959"/>
                    <a:pt x="1419" y="959"/>
                  </a:cubicBezTo>
                  <a:cubicBezTo>
                    <a:pt x="1484" y="959"/>
                    <a:pt x="1589" y="941"/>
                    <a:pt x="1637" y="834"/>
                  </a:cubicBezTo>
                  <a:cubicBezTo>
                    <a:pt x="1718" y="674"/>
                    <a:pt x="1637" y="112"/>
                    <a:pt x="1637" y="112"/>
                  </a:cubicBezTo>
                  <a:cubicBezTo>
                    <a:pt x="1549" y="16"/>
                    <a:pt x="883" y="0"/>
                    <a:pt x="883" y="0"/>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5" name="Google Shape;1025;p19"/>
            <p:cNvSpPr/>
            <p:nvPr/>
          </p:nvSpPr>
          <p:spPr>
            <a:xfrm>
              <a:off x="9546093" y="-1156799"/>
              <a:ext cx="189623" cy="258438"/>
            </a:xfrm>
            <a:custGeom>
              <a:avLst/>
              <a:gdLst/>
              <a:ahLst/>
              <a:cxnLst/>
              <a:rect l="l" t="t" r="r" b="b"/>
              <a:pathLst>
                <a:path w="4092" h="5577" extrusionOk="0">
                  <a:moveTo>
                    <a:pt x="1" y="1"/>
                  </a:moveTo>
                  <a:cubicBezTo>
                    <a:pt x="1" y="1"/>
                    <a:pt x="779" y="3795"/>
                    <a:pt x="947" y="4565"/>
                  </a:cubicBezTo>
                  <a:cubicBezTo>
                    <a:pt x="1132" y="5367"/>
                    <a:pt x="4092" y="5576"/>
                    <a:pt x="4092" y="5576"/>
                  </a:cubicBezTo>
                  <a:lnTo>
                    <a:pt x="3065" y="362"/>
                  </a:lnTo>
                  <a:lnTo>
                    <a:pt x="1" y="1"/>
                  </a:ln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6" name="Google Shape;1026;p19"/>
            <p:cNvSpPr/>
            <p:nvPr/>
          </p:nvSpPr>
          <p:spPr>
            <a:xfrm>
              <a:off x="9525889" y="-400657"/>
              <a:ext cx="90502" cy="95692"/>
            </a:xfrm>
            <a:custGeom>
              <a:avLst/>
              <a:gdLst/>
              <a:ahLst/>
              <a:cxnLst/>
              <a:rect l="l" t="t" r="r" b="b"/>
              <a:pathLst>
                <a:path w="1953" h="2065" extrusionOk="0">
                  <a:moveTo>
                    <a:pt x="1768" y="0"/>
                  </a:moveTo>
                  <a:lnTo>
                    <a:pt x="485" y="690"/>
                  </a:lnTo>
                  <a:cubicBezTo>
                    <a:pt x="685" y="1484"/>
                    <a:pt x="76" y="1829"/>
                    <a:pt x="28" y="1901"/>
                  </a:cubicBezTo>
                  <a:cubicBezTo>
                    <a:pt x="0" y="1950"/>
                    <a:pt x="76" y="2065"/>
                    <a:pt x="286" y="2065"/>
                  </a:cubicBezTo>
                  <a:cubicBezTo>
                    <a:pt x="387" y="2065"/>
                    <a:pt x="519" y="2038"/>
                    <a:pt x="685" y="1965"/>
                  </a:cubicBezTo>
                  <a:cubicBezTo>
                    <a:pt x="1110" y="1773"/>
                    <a:pt x="1712" y="971"/>
                    <a:pt x="1913" y="618"/>
                  </a:cubicBezTo>
                  <a:cubicBezTo>
                    <a:pt x="1953" y="554"/>
                    <a:pt x="1953" y="457"/>
                    <a:pt x="1921" y="377"/>
                  </a:cubicBezTo>
                  <a:lnTo>
                    <a:pt x="1768" y="0"/>
                  </a:ln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7" name="Google Shape;1027;p19"/>
            <p:cNvSpPr/>
            <p:nvPr/>
          </p:nvSpPr>
          <p:spPr>
            <a:xfrm>
              <a:off x="9302248" y="-428554"/>
              <a:ext cx="117518" cy="55932"/>
            </a:xfrm>
            <a:custGeom>
              <a:avLst/>
              <a:gdLst/>
              <a:ahLst/>
              <a:cxnLst/>
              <a:rect l="l" t="t" r="r" b="b"/>
              <a:pathLst>
                <a:path w="2536" h="1207" extrusionOk="0">
                  <a:moveTo>
                    <a:pt x="1083" y="0"/>
                  </a:moveTo>
                  <a:cubicBezTo>
                    <a:pt x="859" y="779"/>
                    <a:pt x="161" y="771"/>
                    <a:pt x="81" y="811"/>
                  </a:cubicBezTo>
                  <a:cubicBezTo>
                    <a:pt x="0" y="851"/>
                    <a:pt x="49" y="1140"/>
                    <a:pt x="610" y="1204"/>
                  </a:cubicBezTo>
                  <a:cubicBezTo>
                    <a:pt x="632" y="1206"/>
                    <a:pt x="656" y="1207"/>
                    <a:pt x="680" y="1207"/>
                  </a:cubicBezTo>
                  <a:cubicBezTo>
                    <a:pt x="1156" y="1207"/>
                    <a:pt x="2007" y="849"/>
                    <a:pt x="2343" y="650"/>
                  </a:cubicBezTo>
                  <a:cubicBezTo>
                    <a:pt x="2415" y="602"/>
                    <a:pt x="2463" y="530"/>
                    <a:pt x="2471" y="442"/>
                  </a:cubicBezTo>
                  <a:lnTo>
                    <a:pt x="2535" y="41"/>
                  </a:lnTo>
                  <a:lnTo>
                    <a:pt x="1083" y="0"/>
                  </a:ln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8" name="Google Shape;1028;p19"/>
            <p:cNvSpPr/>
            <p:nvPr/>
          </p:nvSpPr>
          <p:spPr>
            <a:xfrm>
              <a:off x="9681779" y="-1084276"/>
              <a:ext cx="91846" cy="261358"/>
            </a:xfrm>
            <a:custGeom>
              <a:avLst/>
              <a:gdLst/>
              <a:ahLst/>
              <a:cxnLst/>
              <a:rect l="l" t="t" r="r" b="b"/>
              <a:pathLst>
                <a:path w="1982" h="5640" fill="none" extrusionOk="0">
                  <a:moveTo>
                    <a:pt x="1" y="0"/>
                  </a:moveTo>
                  <a:cubicBezTo>
                    <a:pt x="1" y="0"/>
                    <a:pt x="394" y="2976"/>
                    <a:pt x="1982" y="5639"/>
                  </a:cubicBez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29" name="Google Shape;1029;p19"/>
            <p:cNvSpPr/>
            <p:nvPr/>
          </p:nvSpPr>
          <p:spPr>
            <a:xfrm>
              <a:off x="9317500" y="-1684679"/>
              <a:ext cx="10050" cy="320508"/>
            </a:xfrm>
            <a:custGeom>
              <a:avLst/>
              <a:gdLst/>
              <a:ahLst/>
              <a:cxnLst/>
              <a:rect l="l" t="t" r="r" b="b"/>
              <a:pathLst>
                <a:path w="249" h="13172" extrusionOk="0">
                  <a:moveTo>
                    <a:pt x="0" y="0"/>
                  </a:moveTo>
                  <a:lnTo>
                    <a:pt x="0" y="13172"/>
                  </a:lnTo>
                  <a:lnTo>
                    <a:pt x="249" y="13172"/>
                  </a:lnTo>
                  <a:lnTo>
                    <a:pt x="249" y="0"/>
                  </a:lnTo>
                  <a:close/>
                </a:path>
              </a:pathLst>
            </a:custGeom>
            <a:solidFill>
              <a:srgbClr val="AEB9D2"/>
            </a:solidFill>
            <a:ln w="9525" cap="flat" cmpd="sng">
              <a:solidFill>
                <a:srgbClr val="8294B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0" name="Google Shape;1030;p19"/>
            <p:cNvSpPr/>
            <p:nvPr/>
          </p:nvSpPr>
          <p:spPr>
            <a:xfrm>
              <a:off x="9304472" y="-1376454"/>
              <a:ext cx="37211" cy="60983"/>
            </a:xfrm>
            <a:custGeom>
              <a:avLst/>
              <a:gdLst/>
              <a:ahLst/>
              <a:cxnLst/>
              <a:rect l="l" t="t" r="r" b="b"/>
              <a:pathLst>
                <a:path w="803" h="1316" extrusionOk="0">
                  <a:moveTo>
                    <a:pt x="402" y="0"/>
                  </a:moveTo>
                  <a:cubicBezTo>
                    <a:pt x="177" y="0"/>
                    <a:pt x="1" y="546"/>
                    <a:pt x="1" y="923"/>
                  </a:cubicBezTo>
                  <a:cubicBezTo>
                    <a:pt x="1" y="1292"/>
                    <a:pt x="177" y="1316"/>
                    <a:pt x="402" y="1316"/>
                  </a:cubicBezTo>
                  <a:cubicBezTo>
                    <a:pt x="618" y="1316"/>
                    <a:pt x="803" y="1284"/>
                    <a:pt x="803" y="923"/>
                  </a:cubicBezTo>
                  <a:cubicBezTo>
                    <a:pt x="803" y="562"/>
                    <a:pt x="618" y="0"/>
                    <a:pt x="402" y="0"/>
                  </a:cubicBezTo>
                  <a:close/>
                </a:path>
              </a:pathLst>
            </a:custGeom>
            <a:solidFill>
              <a:srgbClr val="AEB9D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1" name="Google Shape;1031;p19"/>
            <p:cNvSpPr/>
            <p:nvPr/>
          </p:nvSpPr>
          <p:spPr>
            <a:xfrm>
              <a:off x="9321943" y="-1346379"/>
              <a:ext cx="381795" cy="249124"/>
            </a:xfrm>
            <a:custGeom>
              <a:avLst/>
              <a:gdLst/>
              <a:ahLst/>
              <a:cxnLst/>
              <a:rect l="l" t="t" r="r" b="b"/>
              <a:pathLst>
                <a:path w="8239" h="5376" extrusionOk="0">
                  <a:moveTo>
                    <a:pt x="835" y="1"/>
                  </a:moveTo>
                  <a:lnTo>
                    <a:pt x="1" y="586"/>
                  </a:lnTo>
                  <a:lnTo>
                    <a:pt x="1878" y="4284"/>
                  </a:lnTo>
                  <a:cubicBezTo>
                    <a:pt x="2142" y="4798"/>
                    <a:pt x="2648" y="5135"/>
                    <a:pt x="3225" y="5175"/>
                  </a:cubicBezTo>
                  <a:lnTo>
                    <a:pt x="5832" y="5375"/>
                  </a:lnTo>
                  <a:lnTo>
                    <a:pt x="8239" y="3643"/>
                  </a:lnTo>
                  <a:lnTo>
                    <a:pt x="6731" y="2632"/>
                  </a:lnTo>
                  <a:lnTo>
                    <a:pt x="3354" y="3081"/>
                  </a:lnTo>
                  <a:lnTo>
                    <a:pt x="835" y="1"/>
                  </a:ln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2" name="Google Shape;1032;p19"/>
            <p:cNvSpPr/>
            <p:nvPr/>
          </p:nvSpPr>
          <p:spPr>
            <a:xfrm>
              <a:off x="9614492" y="-1227052"/>
              <a:ext cx="65108" cy="31743"/>
            </a:xfrm>
            <a:custGeom>
              <a:avLst/>
              <a:gdLst/>
              <a:ahLst/>
              <a:cxnLst/>
              <a:rect l="l" t="t" r="r" b="b"/>
              <a:pathLst>
                <a:path w="1405" h="685" extrusionOk="0">
                  <a:moveTo>
                    <a:pt x="1380" y="1"/>
                  </a:moveTo>
                  <a:lnTo>
                    <a:pt x="418" y="57"/>
                  </a:lnTo>
                  <a:cubicBezTo>
                    <a:pt x="418" y="57"/>
                    <a:pt x="1" y="659"/>
                    <a:pt x="386" y="683"/>
                  </a:cubicBezTo>
                  <a:cubicBezTo>
                    <a:pt x="403" y="684"/>
                    <a:pt x="420" y="684"/>
                    <a:pt x="437" y="684"/>
                  </a:cubicBezTo>
                  <a:cubicBezTo>
                    <a:pt x="821" y="684"/>
                    <a:pt x="1289" y="436"/>
                    <a:pt x="1404" y="306"/>
                  </a:cubicBezTo>
                  <a:lnTo>
                    <a:pt x="1380" y="1"/>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3" name="Google Shape;1033;p19"/>
            <p:cNvSpPr/>
            <p:nvPr/>
          </p:nvSpPr>
          <p:spPr>
            <a:xfrm>
              <a:off x="9322684" y="-1412508"/>
              <a:ext cx="37952" cy="93329"/>
            </a:xfrm>
            <a:custGeom>
              <a:avLst/>
              <a:gdLst/>
              <a:ahLst/>
              <a:cxnLst/>
              <a:rect l="l" t="t" r="r" b="b"/>
              <a:pathLst>
                <a:path w="819" h="2014" extrusionOk="0">
                  <a:moveTo>
                    <a:pt x="97" y="0"/>
                  </a:moveTo>
                  <a:lnTo>
                    <a:pt x="9" y="778"/>
                  </a:lnTo>
                  <a:lnTo>
                    <a:pt x="1" y="2013"/>
                  </a:lnTo>
                  <a:lnTo>
                    <a:pt x="819" y="1428"/>
                  </a:lnTo>
                  <a:lnTo>
                    <a:pt x="626" y="626"/>
                  </a:lnTo>
                  <a:lnTo>
                    <a:pt x="97"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4" name="Google Shape;1034;p19"/>
            <p:cNvSpPr/>
            <p:nvPr/>
          </p:nvSpPr>
          <p:spPr>
            <a:xfrm>
              <a:off x="9292192" y="-1413295"/>
              <a:ext cx="43930" cy="69927"/>
            </a:xfrm>
            <a:custGeom>
              <a:avLst/>
              <a:gdLst/>
              <a:ahLst/>
              <a:cxnLst/>
              <a:rect l="l" t="t" r="r" b="b"/>
              <a:pathLst>
                <a:path w="948" h="1509" extrusionOk="0">
                  <a:moveTo>
                    <a:pt x="506" y="1"/>
                  </a:moveTo>
                  <a:lnTo>
                    <a:pt x="177" y="450"/>
                  </a:lnTo>
                  <a:cubicBezTo>
                    <a:pt x="17" y="675"/>
                    <a:pt x="1" y="972"/>
                    <a:pt x="161" y="1204"/>
                  </a:cubicBezTo>
                  <a:lnTo>
                    <a:pt x="241" y="1325"/>
                  </a:lnTo>
                  <a:cubicBezTo>
                    <a:pt x="329" y="1446"/>
                    <a:pt x="464" y="1509"/>
                    <a:pt x="601" y="1509"/>
                  </a:cubicBezTo>
                  <a:cubicBezTo>
                    <a:pt x="690" y="1509"/>
                    <a:pt x="780" y="1482"/>
                    <a:pt x="859" y="1429"/>
                  </a:cubicBezTo>
                  <a:lnTo>
                    <a:pt x="947" y="1365"/>
                  </a:lnTo>
                  <a:lnTo>
                    <a:pt x="506" y="1"/>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5" name="Google Shape;1035;p19"/>
            <p:cNvSpPr/>
            <p:nvPr/>
          </p:nvSpPr>
          <p:spPr>
            <a:xfrm>
              <a:off x="8016940" y="804111"/>
              <a:ext cx="107694" cy="50603"/>
            </a:xfrm>
            <a:custGeom>
              <a:avLst/>
              <a:gdLst/>
              <a:ahLst/>
              <a:cxnLst/>
              <a:rect l="l" t="t" r="r" b="b"/>
              <a:pathLst>
                <a:path w="2324" h="1092" extrusionOk="0">
                  <a:moveTo>
                    <a:pt x="1168" y="0"/>
                  </a:moveTo>
                  <a:lnTo>
                    <a:pt x="37" y="482"/>
                  </a:lnTo>
                  <a:cubicBezTo>
                    <a:pt x="0" y="1063"/>
                    <a:pt x="163" y="1084"/>
                    <a:pt x="309" y="1084"/>
                  </a:cubicBezTo>
                  <a:cubicBezTo>
                    <a:pt x="320" y="1084"/>
                    <a:pt x="331" y="1083"/>
                    <a:pt x="342" y="1083"/>
                  </a:cubicBezTo>
                  <a:lnTo>
                    <a:pt x="2324" y="1091"/>
                  </a:lnTo>
                  <a:lnTo>
                    <a:pt x="2324" y="1051"/>
                  </a:lnTo>
                  <a:cubicBezTo>
                    <a:pt x="2324" y="987"/>
                    <a:pt x="2283" y="923"/>
                    <a:pt x="2227" y="907"/>
                  </a:cubicBezTo>
                  <a:lnTo>
                    <a:pt x="1674" y="706"/>
                  </a:lnTo>
                  <a:cubicBezTo>
                    <a:pt x="1481" y="634"/>
                    <a:pt x="1313" y="209"/>
                    <a:pt x="1313" y="209"/>
                  </a:cubicBezTo>
                  <a:lnTo>
                    <a:pt x="1168" y="0"/>
                  </a:ln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6" name="Google Shape;1036;p19"/>
            <p:cNvSpPr/>
            <p:nvPr/>
          </p:nvSpPr>
          <p:spPr>
            <a:xfrm>
              <a:off x="7903035" y="222720"/>
              <a:ext cx="461361" cy="198660"/>
            </a:xfrm>
            <a:custGeom>
              <a:avLst/>
              <a:gdLst/>
              <a:ahLst/>
              <a:cxnLst/>
              <a:rect l="l" t="t" r="r" b="b"/>
              <a:pathLst>
                <a:path w="9956" h="4287" extrusionOk="0">
                  <a:moveTo>
                    <a:pt x="650" y="1"/>
                  </a:moveTo>
                  <a:lnTo>
                    <a:pt x="1" y="3394"/>
                  </a:lnTo>
                  <a:cubicBezTo>
                    <a:pt x="1" y="3394"/>
                    <a:pt x="2056" y="4286"/>
                    <a:pt x="4673" y="4286"/>
                  </a:cubicBezTo>
                  <a:cubicBezTo>
                    <a:pt x="6056" y="4286"/>
                    <a:pt x="7597" y="4036"/>
                    <a:pt x="9073" y="3273"/>
                  </a:cubicBezTo>
                  <a:cubicBezTo>
                    <a:pt x="9202" y="3201"/>
                    <a:pt x="9956" y="3297"/>
                    <a:pt x="9940" y="3161"/>
                  </a:cubicBezTo>
                  <a:lnTo>
                    <a:pt x="9827" y="2367"/>
                  </a:lnTo>
                  <a:cubicBezTo>
                    <a:pt x="9805" y="2190"/>
                    <a:pt x="9668" y="2067"/>
                    <a:pt x="9502" y="2067"/>
                  </a:cubicBezTo>
                  <a:cubicBezTo>
                    <a:pt x="9488" y="2067"/>
                    <a:pt x="9473" y="2068"/>
                    <a:pt x="9458" y="2070"/>
                  </a:cubicBezTo>
                  <a:cubicBezTo>
                    <a:pt x="9189" y="2099"/>
                    <a:pt x="8777" y="2131"/>
                    <a:pt x="8250" y="2131"/>
                  </a:cubicBezTo>
                  <a:cubicBezTo>
                    <a:pt x="6564" y="2131"/>
                    <a:pt x="3707" y="1804"/>
                    <a:pt x="650" y="1"/>
                  </a:cubicBez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7" name="Google Shape;1037;p19"/>
            <p:cNvSpPr/>
            <p:nvPr/>
          </p:nvSpPr>
          <p:spPr>
            <a:xfrm>
              <a:off x="7538750" y="454331"/>
              <a:ext cx="472112" cy="412287"/>
            </a:xfrm>
            <a:custGeom>
              <a:avLst/>
              <a:gdLst/>
              <a:ahLst/>
              <a:cxnLst/>
              <a:rect l="l" t="t" r="r" b="b"/>
              <a:pathLst>
                <a:path w="10188" h="8897" extrusionOk="0">
                  <a:moveTo>
                    <a:pt x="6731" y="0"/>
                  </a:moveTo>
                  <a:lnTo>
                    <a:pt x="3121" y="554"/>
                  </a:lnTo>
                  <a:lnTo>
                    <a:pt x="3024" y="2559"/>
                  </a:lnTo>
                  <a:cubicBezTo>
                    <a:pt x="3016" y="2936"/>
                    <a:pt x="3137" y="3305"/>
                    <a:pt x="3361" y="3618"/>
                  </a:cubicBezTo>
                  <a:lnTo>
                    <a:pt x="5110" y="5671"/>
                  </a:lnTo>
                  <a:lnTo>
                    <a:pt x="73" y="6875"/>
                  </a:lnTo>
                  <a:lnTo>
                    <a:pt x="0" y="8198"/>
                  </a:lnTo>
                  <a:lnTo>
                    <a:pt x="8223" y="8896"/>
                  </a:lnTo>
                  <a:cubicBezTo>
                    <a:pt x="9418" y="8896"/>
                    <a:pt x="10188" y="7637"/>
                    <a:pt x="9642" y="6578"/>
                  </a:cubicBezTo>
                  <a:lnTo>
                    <a:pt x="6731" y="0"/>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8" name="Google Shape;1038;p19"/>
            <p:cNvSpPr/>
            <p:nvPr/>
          </p:nvSpPr>
          <p:spPr>
            <a:xfrm>
              <a:off x="7829075" y="427546"/>
              <a:ext cx="351952" cy="401860"/>
            </a:xfrm>
            <a:custGeom>
              <a:avLst/>
              <a:gdLst/>
              <a:ahLst/>
              <a:cxnLst/>
              <a:rect l="l" t="t" r="r" b="b"/>
              <a:pathLst>
                <a:path w="7595" h="8672" extrusionOk="0">
                  <a:moveTo>
                    <a:pt x="5931" y="0"/>
                  </a:moveTo>
                  <a:cubicBezTo>
                    <a:pt x="5880" y="0"/>
                    <a:pt x="5828" y="3"/>
                    <a:pt x="5776" y="9"/>
                  </a:cubicBezTo>
                  <a:lnTo>
                    <a:pt x="466" y="570"/>
                  </a:lnTo>
                  <a:lnTo>
                    <a:pt x="0" y="4878"/>
                  </a:lnTo>
                  <a:lnTo>
                    <a:pt x="4284" y="3546"/>
                  </a:lnTo>
                  <a:lnTo>
                    <a:pt x="4091" y="8672"/>
                  </a:lnTo>
                  <a:lnTo>
                    <a:pt x="5487" y="8576"/>
                  </a:lnTo>
                  <a:lnTo>
                    <a:pt x="7244" y="1910"/>
                  </a:lnTo>
                  <a:cubicBezTo>
                    <a:pt x="7594" y="980"/>
                    <a:pt x="6896" y="0"/>
                    <a:pt x="5931" y="0"/>
                  </a:cubicBez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39" name="Google Shape;1039;p19"/>
            <p:cNvSpPr/>
            <p:nvPr/>
          </p:nvSpPr>
          <p:spPr>
            <a:xfrm>
              <a:off x="7671099" y="201171"/>
              <a:ext cx="292220" cy="300144"/>
            </a:xfrm>
            <a:custGeom>
              <a:avLst/>
              <a:gdLst/>
              <a:ahLst/>
              <a:cxnLst/>
              <a:rect l="l" t="t" r="r" b="b"/>
              <a:pathLst>
                <a:path w="6306" h="6477" extrusionOk="0">
                  <a:moveTo>
                    <a:pt x="2439" y="0"/>
                  </a:moveTo>
                  <a:lnTo>
                    <a:pt x="0" y="6273"/>
                  </a:lnTo>
                  <a:cubicBezTo>
                    <a:pt x="586" y="6296"/>
                    <a:pt x="861" y="6351"/>
                    <a:pt x="979" y="6398"/>
                  </a:cubicBezTo>
                  <a:lnTo>
                    <a:pt x="979" y="6398"/>
                  </a:lnTo>
                  <a:cubicBezTo>
                    <a:pt x="987" y="6347"/>
                    <a:pt x="1031" y="6269"/>
                    <a:pt x="1147" y="6153"/>
                  </a:cubicBezTo>
                  <a:lnTo>
                    <a:pt x="5559" y="5279"/>
                  </a:lnTo>
                  <a:lnTo>
                    <a:pt x="6089" y="2455"/>
                  </a:lnTo>
                  <a:cubicBezTo>
                    <a:pt x="6217" y="1468"/>
                    <a:pt x="6305" y="498"/>
                    <a:pt x="5326" y="369"/>
                  </a:cubicBezTo>
                  <a:lnTo>
                    <a:pt x="2439" y="0"/>
                  </a:lnTo>
                  <a:close/>
                  <a:moveTo>
                    <a:pt x="979" y="6398"/>
                  </a:moveTo>
                  <a:cubicBezTo>
                    <a:pt x="969" y="6455"/>
                    <a:pt x="1003" y="6476"/>
                    <a:pt x="1030" y="6476"/>
                  </a:cubicBezTo>
                  <a:cubicBezTo>
                    <a:pt x="1064" y="6476"/>
                    <a:pt x="1085" y="6440"/>
                    <a:pt x="979" y="6398"/>
                  </a:cubicBez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0" name="Google Shape;1040;p19"/>
            <p:cNvSpPr/>
            <p:nvPr/>
          </p:nvSpPr>
          <p:spPr>
            <a:xfrm>
              <a:off x="7587825" y="200430"/>
              <a:ext cx="340182" cy="479897"/>
            </a:xfrm>
            <a:custGeom>
              <a:avLst/>
              <a:gdLst/>
              <a:ahLst/>
              <a:cxnLst/>
              <a:rect l="l" t="t" r="r" b="b"/>
              <a:pathLst>
                <a:path w="7341" h="10356" extrusionOk="0">
                  <a:moveTo>
                    <a:pt x="4131" y="0"/>
                  </a:moveTo>
                  <a:cubicBezTo>
                    <a:pt x="3610" y="16"/>
                    <a:pt x="3185" y="153"/>
                    <a:pt x="2912" y="546"/>
                  </a:cubicBezTo>
                  <a:lnTo>
                    <a:pt x="666" y="3794"/>
                  </a:lnTo>
                  <a:cubicBezTo>
                    <a:pt x="0" y="4765"/>
                    <a:pt x="289" y="5888"/>
                    <a:pt x="1236" y="6763"/>
                  </a:cubicBezTo>
                  <a:lnTo>
                    <a:pt x="4244" y="10244"/>
                  </a:lnTo>
                  <a:cubicBezTo>
                    <a:pt x="4310" y="10319"/>
                    <a:pt x="4403" y="10355"/>
                    <a:pt x="4496" y="10355"/>
                  </a:cubicBezTo>
                  <a:cubicBezTo>
                    <a:pt x="4572" y="10355"/>
                    <a:pt x="4648" y="10331"/>
                    <a:pt x="4709" y="10284"/>
                  </a:cubicBezTo>
                  <a:lnTo>
                    <a:pt x="5519" y="9602"/>
                  </a:lnTo>
                  <a:lnTo>
                    <a:pt x="3024" y="4910"/>
                  </a:lnTo>
                  <a:lnTo>
                    <a:pt x="7340" y="433"/>
                  </a:lnTo>
                  <a:lnTo>
                    <a:pt x="6153" y="16"/>
                  </a:lnTo>
                  <a:lnTo>
                    <a:pt x="4131" y="0"/>
                  </a:ln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1" name="Google Shape;1041;p19"/>
            <p:cNvSpPr/>
            <p:nvPr/>
          </p:nvSpPr>
          <p:spPr>
            <a:xfrm>
              <a:off x="7928708" y="341306"/>
              <a:ext cx="19370" cy="104497"/>
            </a:xfrm>
            <a:custGeom>
              <a:avLst/>
              <a:gdLst/>
              <a:ahLst/>
              <a:cxnLst/>
              <a:rect l="l" t="t" r="r" b="b"/>
              <a:pathLst>
                <a:path w="418" h="2255" fill="none" extrusionOk="0">
                  <a:moveTo>
                    <a:pt x="417" y="0"/>
                  </a:moveTo>
                  <a:cubicBezTo>
                    <a:pt x="417" y="0"/>
                    <a:pt x="104" y="1396"/>
                    <a:pt x="0" y="2255"/>
                  </a:cubicBez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2" name="Google Shape;1042;p19"/>
            <p:cNvSpPr/>
            <p:nvPr/>
          </p:nvSpPr>
          <p:spPr>
            <a:xfrm>
              <a:off x="7801178" y="651326"/>
              <a:ext cx="74376" cy="99538"/>
            </a:xfrm>
            <a:custGeom>
              <a:avLst/>
              <a:gdLst/>
              <a:ahLst/>
              <a:cxnLst/>
              <a:rect l="l" t="t" r="r" b="b"/>
              <a:pathLst>
                <a:path w="1605" h="2148" extrusionOk="0">
                  <a:moveTo>
                    <a:pt x="755" y="1"/>
                  </a:moveTo>
                  <a:lnTo>
                    <a:pt x="313" y="370"/>
                  </a:lnTo>
                  <a:cubicBezTo>
                    <a:pt x="1" y="618"/>
                    <a:pt x="41" y="1100"/>
                    <a:pt x="386" y="1300"/>
                  </a:cubicBezTo>
                  <a:lnTo>
                    <a:pt x="803" y="1541"/>
                  </a:lnTo>
                  <a:lnTo>
                    <a:pt x="907" y="2054"/>
                  </a:lnTo>
                  <a:cubicBezTo>
                    <a:pt x="917" y="2113"/>
                    <a:pt x="969" y="2148"/>
                    <a:pt x="1022" y="2148"/>
                  </a:cubicBezTo>
                  <a:cubicBezTo>
                    <a:pt x="1056" y="2148"/>
                    <a:pt x="1091" y="2134"/>
                    <a:pt x="1116" y="2102"/>
                  </a:cubicBezTo>
                  <a:cubicBezTo>
                    <a:pt x="1316" y="1846"/>
                    <a:pt x="1605" y="1412"/>
                    <a:pt x="1589" y="1276"/>
                  </a:cubicBezTo>
                  <a:cubicBezTo>
                    <a:pt x="1549" y="1059"/>
                    <a:pt x="755" y="1"/>
                    <a:pt x="755" y="1"/>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3" name="Google Shape;1043;p19"/>
            <p:cNvSpPr/>
            <p:nvPr/>
          </p:nvSpPr>
          <p:spPr>
            <a:xfrm>
              <a:off x="7732408" y="333891"/>
              <a:ext cx="111587" cy="311544"/>
            </a:xfrm>
            <a:custGeom>
              <a:avLst/>
              <a:gdLst/>
              <a:ahLst/>
              <a:cxnLst/>
              <a:rect l="l" t="t" r="r" b="b"/>
              <a:pathLst>
                <a:path w="2408" h="6723" fill="none" extrusionOk="0">
                  <a:moveTo>
                    <a:pt x="2407" y="6722"/>
                  </a:moveTo>
                  <a:lnTo>
                    <a:pt x="145" y="2479"/>
                  </a:lnTo>
                  <a:cubicBezTo>
                    <a:pt x="1" y="2206"/>
                    <a:pt x="41" y="1885"/>
                    <a:pt x="241" y="1669"/>
                  </a:cubicBezTo>
                  <a:lnTo>
                    <a:pt x="1757" y="0"/>
                  </a:ln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4" name="Google Shape;1044;p19"/>
            <p:cNvSpPr/>
            <p:nvPr/>
          </p:nvSpPr>
          <p:spPr>
            <a:xfrm>
              <a:off x="7798953" y="12889"/>
              <a:ext cx="150605" cy="135545"/>
            </a:xfrm>
            <a:custGeom>
              <a:avLst/>
              <a:gdLst/>
              <a:ahLst/>
              <a:cxnLst/>
              <a:rect l="l" t="t" r="r" b="b"/>
              <a:pathLst>
                <a:path w="3250" h="2925" extrusionOk="0">
                  <a:moveTo>
                    <a:pt x="1953" y="1"/>
                  </a:moveTo>
                  <a:cubicBezTo>
                    <a:pt x="1377" y="1"/>
                    <a:pt x="789" y="219"/>
                    <a:pt x="610" y="654"/>
                  </a:cubicBezTo>
                  <a:cubicBezTo>
                    <a:pt x="1" y="2114"/>
                    <a:pt x="1180" y="2924"/>
                    <a:pt x="1180" y="2924"/>
                  </a:cubicBezTo>
                  <a:lnTo>
                    <a:pt x="3249" y="750"/>
                  </a:lnTo>
                  <a:cubicBezTo>
                    <a:pt x="3171" y="249"/>
                    <a:pt x="2569" y="1"/>
                    <a:pt x="1953"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5" name="Google Shape;1045;p19"/>
            <p:cNvSpPr/>
            <p:nvPr/>
          </p:nvSpPr>
          <p:spPr>
            <a:xfrm>
              <a:off x="7837602" y="56171"/>
              <a:ext cx="123450" cy="128733"/>
            </a:xfrm>
            <a:custGeom>
              <a:avLst/>
              <a:gdLst/>
              <a:ahLst/>
              <a:cxnLst/>
              <a:rect l="l" t="t" r="r" b="b"/>
              <a:pathLst>
                <a:path w="2664" h="2778" extrusionOk="0">
                  <a:moveTo>
                    <a:pt x="2664" y="1"/>
                  </a:moveTo>
                  <a:lnTo>
                    <a:pt x="2664" y="1"/>
                  </a:lnTo>
                  <a:cubicBezTo>
                    <a:pt x="2568" y="67"/>
                    <a:pt x="2351" y="294"/>
                    <a:pt x="1812" y="294"/>
                  </a:cubicBezTo>
                  <a:cubicBezTo>
                    <a:pt x="1630" y="294"/>
                    <a:pt x="1411" y="268"/>
                    <a:pt x="1148" y="201"/>
                  </a:cubicBezTo>
                  <a:cubicBezTo>
                    <a:pt x="1122" y="194"/>
                    <a:pt x="1096" y="191"/>
                    <a:pt x="1071" y="191"/>
                  </a:cubicBezTo>
                  <a:cubicBezTo>
                    <a:pt x="696" y="191"/>
                    <a:pt x="498" y="939"/>
                    <a:pt x="498" y="939"/>
                  </a:cubicBezTo>
                  <a:cubicBezTo>
                    <a:pt x="433" y="828"/>
                    <a:pt x="346" y="778"/>
                    <a:pt x="265" y="778"/>
                  </a:cubicBezTo>
                  <a:cubicBezTo>
                    <a:pt x="146" y="778"/>
                    <a:pt x="39" y="884"/>
                    <a:pt x="25" y="1060"/>
                  </a:cubicBezTo>
                  <a:cubicBezTo>
                    <a:pt x="1" y="1541"/>
                    <a:pt x="306" y="1605"/>
                    <a:pt x="306" y="1605"/>
                  </a:cubicBezTo>
                  <a:cubicBezTo>
                    <a:pt x="410" y="2311"/>
                    <a:pt x="1148" y="2744"/>
                    <a:pt x="1685" y="2776"/>
                  </a:cubicBezTo>
                  <a:cubicBezTo>
                    <a:pt x="1694" y="2777"/>
                    <a:pt x="1703" y="2777"/>
                    <a:pt x="1712" y="2777"/>
                  </a:cubicBezTo>
                  <a:cubicBezTo>
                    <a:pt x="2096" y="2777"/>
                    <a:pt x="2646" y="2111"/>
                    <a:pt x="2576" y="1445"/>
                  </a:cubicBezTo>
                  <a:cubicBezTo>
                    <a:pt x="2504" y="683"/>
                    <a:pt x="2664" y="1"/>
                    <a:pt x="2664" y="1"/>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6" name="Google Shape;1046;p19"/>
            <p:cNvSpPr/>
            <p:nvPr/>
          </p:nvSpPr>
          <p:spPr>
            <a:xfrm>
              <a:off x="7825368" y="130919"/>
              <a:ext cx="80307" cy="90363"/>
            </a:xfrm>
            <a:custGeom>
              <a:avLst/>
              <a:gdLst/>
              <a:ahLst/>
              <a:cxnLst/>
              <a:rect l="l" t="t" r="r" b="b"/>
              <a:pathLst>
                <a:path w="1733" h="1950" extrusionOk="0">
                  <a:moveTo>
                    <a:pt x="586" y="0"/>
                  </a:moveTo>
                  <a:lnTo>
                    <a:pt x="0" y="1949"/>
                  </a:lnTo>
                  <a:lnTo>
                    <a:pt x="1332" y="1949"/>
                  </a:lnTo>
                  <a:lnTo>
                    <a:pt x="1733" y="602"/>
                  </a:lnTo>
                  <a:lnTo>
                    <a:pt x="586"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7" name="Google Shape;1047;p19"/>
            <p:cNvSpPr/>
            <p:nvPr/>
          </p:nvSpPr>
          <p:spPr>
            <a:xfrm>
              <a:off x="7846175" y="36383"/>
              <a:ext cx="121272" cy="63718"/>
            </a:xfrm>
            <a:custGeom>
              <a:avLst/>
              <a:gdLst/>
              <a:ahLst/>
              <a:cxnLst/>
              <a:rect l="l" t="t" r="r" b="b"/>
              <a:pathLst>
                <a:path w="2617" h="1375" extrusionOk="0">
                  <a:moveTo>
                    <a:pt x="1610" y="0"/>
                  </a:moveTo>
                  <a:cubicBezTo>
                    <a:pt x="1243" y="0"/>
                    <a:pt x="847" y="83"/>
                    <a:pt x="602" y="275"/>
                  </a:cubicBezTo>
                  <a:cubicBezTo>
                    <a:pt x="0" y="749"/>
                    <a:pt x="321" y="1374"/>
                    <a:pt x="321" y="1374"/>
                  </a:cubicBezTo>
                  <a:cubicBezTo>
                    <a:pt x="321" y="1374"/>
                    <a:pt x="466" y="917"/>
                    <a:pt x="899" y="917"/>
                  </a:cubicBezTo>
                  <a:cubicBezTo>
                    <a:pt x="1316" y="917"/>
                    <a:pt x="2246" y="877"/>
                    <a:pt x="2479" y="436"/>
                  </a:cubicBezTo>
                  <a:cubicBezTo>
                    <a:pt x="2617" y="174"/>
                    <a:pt x="2143" y="0"/>
                    <a:pt x="1610" y="0"/>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8" name="Google Shape;1048;p19"/>
            <p:cNvSpPr/>
            <p:nvPr/>
          </p:nvSpPr>
          <p:spPr>
            <a:xfrm>
              <a:off x="7847658" y="97831"/>
              <a:ext cx="8944" cy="20112"/>
            </a:xfrm>
            <a:custGeom>
              <a:avLst/>
              <a:gdLst/>
              <a:ahLst/>
              <a:cxnLst/>
              <a:rect l="l" t="t" r="r" b="b"/>
              <a:pathLst>
                <a:path w="193" h="434" fill="none" extrusionOk="0">
                  <a:moveTo>
                    <a:pt x="145" y="433"/>
                  </a:moveTo>
                  <a:cubicBezTo>
                    <a:pt x="145" y="425"/>
                    <a:pt x="73" y="321"/>
                    <a:pt x="193" y="281"/>
                  </a:cubicBezTo>
                  <a:cubicBezTo>
                    <a:pt x="193" y="281"/>
                    <a:pt x="129" y="0"/>
                    <a:pt x="0" y="80"/>
                  </a:cubicBez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9" name="Google Shape;1049;p19"/>
            <p:cNvSpPr/>
            <p:nvPr/>
          </p:nvSpPr>
          <p:spPr>
            <a:xfrm>
              <a:off x="7870318" y="23223"/>
              <a:ext cx="118260" cy="62142"/>
            </a:xfrm>
            <a:custGeom>
              <a:avLst/>
              <a:gdLst/>
              <a:ahLst/>
              <a:cxnLst/>
              <a:rect l="l" t="t" r="r" b="b"/>
              <a:pathLst>
                <a:path w="2552" h="1341" extrusionOk="0">
                  <a:moveTo>
                    <a:pt x="1189" y="1"/>
                  </a:moveTo>
                  <a:cubicBezTo>
                    <a:pt x="613" y="1"/>
                    <a:pt x="1" y="1033"/>
                    <a:pt x="1" y="1033"/>
                  </a:cubicBezTo>
                  <a:cubicBezTo>
                    <a:pt x="1" y="1033"/>
                    <a:pt x="586" y="1340"/>
                    <a:pt x="1238" y="1340"/>
                  </a:cubicBezTo>
                  <a:cubicBezTo>
                    <a:pt x="1705" y="1340"/>
                    <a:pt x="2207" y="1182"/>
                    <a:pt x="2552" y="640"/>
                  </a:cubicBezTo>
                  <a:lnTo>
                    <a:pt x="2552" y="640"/>
                  </a:lnTo>
                  <a:cubicBezTo>
                    <a:pt x="2552" y="640"/>
                    <a:pt x="2545" y="640"/>
                    <a:pt x="2533" y="640"/>
                  </a:cubicBezTo>
                  <a:cubicBezTo>
                    <a:pt x="2446" y="640"/>
                    <a:pt x="2069" y="610"/>
                    <a:pt x="1509" y="126"/>
                  </a:cubicBezTo>
                  <a:cubicBezTo>
                    <a:pt x="1407" y="38"/>
                    <a:pt x="1299" y="1"/>
                    <a:pt x="1189"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0" name="Google Shape;1050;p19"/>
            <p:cNvSpPr/>
            <p:nvPr/>
          </p:nvSpPr>
          <p:spPr>
            <a:xfrm>
              <a:off x="7851736" y="58766"/>
              <a:ext cx="55052" cy="56720"/>
            </a:xfrm>
            <a:custGeom>
              <a:avLst/>
              <a:gdLst/>
              <a:ahLst/>
              <a:cxnLst/>
              <a:rect l="l" t="t" r="r" b="b"/>
              <a:pathLst>
                <a:path w="1188" h="1224" extrusionOk="0">
                  <a:moveTo>
                    <a:pt x="586" y="1"/>
                  </a:moveTo>
                  <a:cubicBezTo>
                    <a:pt x="586" y="1"/>
                    <a:pt x="1" y="627"/>
                    <a:pt x="145" y="811"/>
                  </a:cubicBezTo>
                  <a:cubicBezTo>
                    <a:pt x="241" y="948"/>
                    <a:pt x="225" y="1188"/>
                    <a:pt x="225" y="1188"/>
                  </a:cubicBezTo>
                  <a:cubicBezTo>
                    <a:pt x="225" y="1188"/>
                    <a:pt x="243" y="1224"/>
                    <a:pt x="288" y="1224"/>
                  </a:cubicBezTo>
                  <a:cubicBezTo>
                    <a:pt x="296" y="1224"/>
                    <a:pt x="304" y="1223"/>
                    <a:pt x="313" y="1220"/>
                  </a:cubicBezTo>
                  <a:cubicBezTo>
                    <a:pt x="378" y="1220"/>
                    <a:pt x="867" y="819"/>
                    <a:pt x="1027" y="490"/>
                  </a:cubicBezTo>
                  <a:cubicBezTo>
                    <a:pt x="1188" y="161"/>
                    <a:pt x="586" y="1"/>
                    <a:pt x="586"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1" name="Google Shape;1051;p19"/>
            <p:cNvSpPr/>
            <p:nvPr/>
          </p:nvSpPr>
          <p:spPr>
            <a:xfrm>
              <a:off x="7809751" y="24798"/>
              <a:ext cx="40918" cy="80122"/>
            </a:xfrm>
            <a:custGeom>
              <a:avLst/>
              <a:gdLst/>
              <a:ahLst/>
              <a:cxnLst/>
              <a:rect l="l" t="t" r="r" b="b"/>
              <a:pathLst>
                <a:path w="883" h="1729" extrusionOk="0">
                  <a:moveTo>
                    <a:pt x="603" y="1"/>
                  </a:moveTo>
                  <a:cubicBezTo>
                    <a:pt x="465" y="1"/>
                    <a:pt x="308" y="50"/>
                    <a:pt x="209" y="237"/>
                  </a:cubicBezTo>
                  <a:cubicBezTo>
                    <a:pt x="0" y="622"/>
                    <a:pt x="96" y="1223"/>
                    <a:pt x="281" y="1729"/>
                  </a:cubicBezTo>
                  <a:lnTo>
                    <a:pt x="883" y="60"/>
                  </a:lnTo>
                  <a:cubicBezTo>
                    <a:pt x="883" y="60"/>
                    <a:pt x="755" y="1"/>
                    <a:pt x="603"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2" name="Google Shape;1052;p19"/>
            <p:cNvSpPr/>
            <p:nvPr/>
          </p:nvSpPr>
          <p:spPr>
            <a:xfrm>
              <a:off x="7825738" y="208957"/>
              <a:ext cx="61354" cy="24977"/>
            </a:xfrm>
            <a:custGeom>
              <a:avLst/>
              <a:gdLst/>
              <a:ahLst/>
              <a:cxnLst/>
              <a:rect l="l" t="t" r="r" b="b"/>
              <a:pathLst>
                <a:path w="1324" h="539" extrusionOk="0">
                  <a:moveTo>
                    <a:pt x="666" y="1"/>
                  </a:moveTo>
                  <a:cubicBezTo>
                    <a:pt x="297" y="1"/>
                    <a:pt x="0" y="121"/>
                    <a:pt x="0" y="265"/>
                  </a:cubicBezTo>
                  <a:cubicBezTo>
                    <a:pt x="0" y="418"/>
                    <a:pt x="297" y="538"/>
                    <a:pt x="666" y="538"/>
                  </a:cubicBezTo>
                  <a:cubicBezTo>
                    <a:pt x="1035" y="538"/>
                    <a:pt x="1324" y="418"/>
                    <a:pt x="1324" y="265"/>
                  </a:cubicBezTo>
                  <a:cubicBezTo>
                    <a:pt x="1324" y="121"/>
                    <a:pt x="1035" y="1"/>
                    <a:pt x="666" y="1"/>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3" name="Google Shape;1053;p19"/>
            <p:cNvSpPr/>
            <p:nvPr/>
          </p:nvSpPr>
          <p:spPr>
            <a:xfrm>
              <a:off x="8262129" y="269200"/>
              <a:ext cx="29426" cy="128640"/>
            </a:xfrm>
            <a:custGeom>
              <a:avLst/>
              <a:gdLst/>
              <a:ahLst/>
              <a:cxnLst/>
              <a:rect l="l" t="t" r="r" b="b"/>
              <a:pathLst>
                <a:path w="635" h="2776" extrusionOk="0">
                  <a:moveTo>
                    <a:pt x="512" y="0"/>
                  </a:moveTo>
                  <a:cubicBezTo>
                    <a:pt x="396" y="0"/>
                    <a:pt x="1" y="1155"/>
                    <a:pt x="1" y="1155"/>
                  </a:cubicBezTo>
                  <a:lnTo>
                    <a:pt x="81" y="2776"/>
                  </a:lnTo>
                  <a:lnTo>
                    <a:pt x="634" y="2631"/>
                  </a:lnTo>
                  <a:lnTo>
                    <a:pt x="634" y="24"/>
                  </a:lnTo>
                  <a:lnTo>
                    <a:pt x="514" y="0"/>
                  </a:lnTo>
                  <a:cubicBezTo>
                    <a:pt x="513" y="0"/>
                    <a:pt x="512" y="0"/>
                    <a:pt x="512" y="0"/>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4" name="Google Shape;1054;p19"/>
            <p:cNvSpPr/>
            <p:nvPr/>
          </p:nvSpPr>
          <p:spPr>
            <a:xfrm>
              <a:off x="8291510" y="-69830"/>
              <a:ext cx="936068" cy="936439"/>
            </a:xfrm>
            <a:custGeom>
              <a:avLst/>
              <a:gdLst/>
              <a:ahLst/>
              <a:cxnLst/>
              <a:rect l="l" t="t" r="r" b="b"/>
              <a:pathLst>
                <a:path w="20200" h="20208" extrusionOk="0">
                  <a:moveTo>
                    <a:pt x="0" y="0"/>
                  </a:moveTo>
                  <a:lnTo>
                    <a:pt x="0" y="20207"/>
                  </a:lnTo>
                  <a:lnTo>
                    <a:pt x="20199" y="20207"/>
                  </a:lnTo>
                  <a:lnTo>
                    <a:pt x="20199" y="8"/>
                  </a:lnTo>
                  <a:lnTo>
                    <a:pt x="10958" y="8"/>
                  </a:lnTo>
                  <a:cubicBezTo>
                    <a:pt x="10998" y="490"/>
                    <a:pt x="11199" y="955"/>
                    <a:pt x="11560" y="1276"/>
                  </a:cubicBezTo>
                  <a:cubicBezTo>
                    <a:pt x="12001" y="1677"/>
                    <a:pt x="12282" y="2255"/>
                    <a:pt x="12282" y="2896"/>
                  </a:cubicBezTo>
                  <a:cubicBezTo>
                    <a:pt x="12282" y="4093"/>
                    <a:pt x="11311" y="5071"/>
                    <a:pt x="10111" y="5071"/>
                  </a:cubicBezTo>
                  <a:cubicBezTo>
                    <a:pt x="10097" y="5071"/>
                    <a:pt x="10082" y="5070"/>
                    <a:pt x="10068" y="5070"/>
                  </a:cubicBezTo>
                  <a:cubicBezTo>
                    <a:pt x="8912" y="5054"/>
                    <a:pt x="7950" y="4092"/>
                    <a:pt x="7918" y="2936"/>
                  </a:cubicBezTo>
                  <a:cubicBezTo>
                    <a:pt x="7902" y="2295"/>
                    <a:pt x="8166" y="1717"/>
                    <a:pt x="8592" y="1316"/>
                  </a:cubicBezTo>
                  <a:cubicBezTo>
                    <a:pt x="8961" y="955"/>
                    <a:pt x="9201" y="498"/>
                    <a:pt x="9241" y="0"/>
                  </a:cubicBezTo>
                  <a:close/>
                </a:path>
              </a:pathLst>
            </a:custGeom>
            <a:solidFill>
              <a:srgbClr val="8294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5" name="Google Shape;1055;p19"/>
            <p:cNvSpPr/>
            <p:nvPr/>
          </p:nvSpPr>
          <p:spPr>
            <a:xfrm>
              <a:off x="9225647" y="297421"/>
              <a:ext cx="235361" cy="201903"/>
            </a:xfrm>
            <a:custGeom>
              <a:avLst/>
              <a:gdLst/>
              <a:ahLst/>
              <a:cxnLst/>
              <a:rect l="l" t="t" r="r" b="b"/>
              <a:pathLst>
                <a:path w="5079" h="4357" extrusionOk="0">
                  <a:moveTo>
                    <a:pt x="2900" y="1"/>
                  </a:moveTo>
                  <a:cubicBezTo>
                    <a:pt x="2270" y="1"/>
                    <a:pt x="1704" y="264"/>
                    <a:pt x="1308" y="675"/>
                  </a:cubicBezTo>
                  <a:cubicBezTo>
                    <a:pt x="972" y="1028"/>
                    <a:pt x="522" y="1268"/>
                    <a:pt x="41" y="1316"/>
                  </a:cubicBezTo>
                  <a:lnTo>
                    <a:pt x="1" y="1316"/>
                  </a:lnTo>
                  <a:lnTo>
                    <a:pt x="1" y="3033"/>
                  </a:lnTo>
                  <a:cubicBezTo>
                    <a:pt x="17" y="3041"/>
                    <a:pt x="25" y="3041"/>
                    <a:pt x="41" y="3041"/>
                  </a:cubicBezTo>
                  <a:cubicBezTo>
                    <a:pt x="506" y="3097"/>
                    <a:pt x="947" y="3298"/>
                    <a:pt x="1260" y="3635"/>
                  </a:cubicBezTo>
                  <a:cubicBezTo>
                    <a:pt x="1661" y="4076"/>
                    <a:pt x="2239" y="4357"/>
                    <a:pt x="2881" y="4357"/>
                  </a:cubicBezTo>
                  <a:cubicBezTo>
                    <a:pt x="4100" y="4357"/>
                    <a:pt x="5079" y="3362"/>
                    <a:pt x="5055" y="2143"/>
                  </a:cubicBezTo>
                  <a:cubicBezTo>
                    <a:pt x="5047" y="988"/>
                    <a:pt x="4084" y="17"/>
                    <a:pt x="2929" y="1"/>
                  </a:cubicBezTo>
                  <a:cubicBezTo>
                    <a:pt x="2919" y="1"/>
                    <a:pt x="2910" y="1"/>
                    <a:pt x="2900" y="1"/>
                  </a:cubicBezTo>
                  <a:close/>
                </a:path>
              </a:pathLst>
            </a:custGeom>
            <a:solidFill>
              <a:srgbClr val="C9D1E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6" name="Google Shape;1056;p19"/>
            <p:cNvSpPr/>
            <p:nvPr/>
          </p:nvSpPr>
          <p:spPr>
            <a:xfrm>
              <a:off x="8424971" y="120121"/>
              <a:ext cx="1036023" cy="746491"/>
            </a:xfrm>
            <a:custGeom>
              <a:avLst/>
              <a:gdLst/>
              <a:ahLst/>
              <a:cxnLst/>
              <a:rect l="l" t="t" r="r" b="b"/>
              <a:pathLst>
                <a:path w="22357" h="16109" extrusionOk="0">
                  <a:moveTo>
                    <a:pt x="17287" y="1"/>
                  </a:moveTo>
                  <a:lnTo>
                    <a:pt x="0" y="15867"/>
                  </a:lnTo>
                  <a:lnTo>
                    <a:pt x="441" y="16108"/>
                  </a:lnTo>
                  <a:lnTo>
                    <a:pt x="17319" y="16108"/>
                  </a:lnTo>
                  <a:lnTo>
                    <a:pt x="17319" y="6867"/>
                  </a:lnTo>
                  <a:cubicBezTo>
                    <a:pt x="17784" y="6923"/>
                    <a:pt x="18225" y="7124"/>
                    <a:pt x="18538" y="7461"/>
                  </a:cubicBezTo>
                  <a:cubicBezTo>
                    <a:pt x="18939" y="7902"/>
                    <a:pt x="19517" y="8183"/>
                    <a:pt x="20159" y="8183"/>
                  </a:cubicBezTo>
                  <a:cubicBezTo>
                    <a:pt x="21378" y="8183"/>
                    <a:pt x="22357" y="7188"/>
                    <a:pt x="22333" y="5969"/>
                  </a:cubicBezTo>
                  <a:cubicBezTo>
                    <a:pt x="22325" y="4814"/>
                    <a:pt x="21362" y="3843"/>
                    <a:pt x="20215" y="3819"/>
                  </a:cubicBezTo>
                  <a:cubicBezTo>
                    <a:pt x="20205" y="3819"/>
                    <a:pt x="20196" y="3819"/>
                    <a:pt x="20186" y="3819"/>
                  </a:cubicBezTo>
                  <a:cubicBezTo>
                    <a:pt x="19556" y="3819"/>
                    <a:pt x="18982" y="4082"/>
                    <a:pt x="18586" y="4493"/>
                  </a:cubicBezTo>
                  <a:cubicBezTo>
                    <a:pt x="18250" y="4846"/>
                    <a:pt x="17808" y="5086"/>
                    <a:pt x="17327" y="5134"/>
                  </a:cubicBezTo>
                  <a:lnTo>
                    <a:pt x="17327" y="1"/>
                  </a:lnTo>
                  <a:close/>
                </a:path>
              </a:pathLst>
            </a:custGeom>
            <a:solidFill>
              <a:srgbClr val="8294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7" name="Google Shape;1057;p19"/>
            <p:cNvSpPr/>
            <p:nvPr/>
          </p:nvSpPr>
          <p:spPr>
            <a:xfrm>
              <a:off x="10279899" y="-361638"/>
              <a:ext cx="351721" cy="396670"/>
            </a:xfrm>
            <a:custGeom>
              <a:avLst/>
              <a:gdLst/>
              <a:ahLst/>
              <a:cxnLst/>
              <a:rect l="l" t="t" r="r" b="b"/>
              <a:pathLst>
                <a:path w="7590" h="8560" extrusionOk="0">
                  <a:moveTo>
                    <a:pt x="7589" y="0"/>
                  </a:moveTo>
                  <a:lnTo>
                    <a:pt x="1" y="7733"/>
                  </a:lnTo>
                  <a:lnTo>
                    <a:pt x="562" y="8560"/>
                  </a:lnTo>
                  <a:lnTo>
                    <a:pt x="7509" y="4364"/>
                  </a:lnTo>
                  <a:lnTo>
                    <a:pt x="7589" y="0"/>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8" name="Google Shape;1058;p19"/>
            <p:cNvSpPr/>
            <p:nvPr/>
          </p:nvSpPr>
          <p:spPr>
            <a:xfrm>
              <a:off x="9494794" y="-69830"/>
              <a:ext cx="936439" cy="936439"/>
            </a:xfrm>
            <a:custGeom>
              <a:avLst/>
              <a:gdLst/>
              <a:ahLst/>
              <a:cxnLst/>
              <a:rect l="l" t="t" r="r" b="b"/>
              <a:pathLst>
                <a:path w="20208" h="20208" extrusionOk="0">
                  <a:moveTo>
                    <a:pt x="9" y="0"/>
                  </a:moveTo>
                  <a:lnTo>
                    <a:pt x="9" y="9241"/>
                  </a:lnTo>
                  <a:cubicBezTo>
                    <a:pt x="506" y="9201"/>
                    <a:pt x="963" y="8953"/>
                    <a:pt x="1316" y="8592"/>
                  </a:cubicBezTo>
                  <a:cubicBezTo>
                    <a:pt x="1711" y="8181"/>
                    <a:pt x="2278" y="7918"/>
                    <a:pt x="2908" y="7918"/>
                  </a:cubicBezTo>
                  <a:cubicBezTo>
                    <a:pt x="2918" y="7918"/>
                    <a:pt x="2927" y="7918"/>
                    <a:pt x="2937" y="7918"/>
                  </a:cubicBezTo>
                  <a:cubicBezTo>
                    <a:pt x="4084" y="7942"/>
                    <a:pt x="5046" y="8913"/>
                    <a:pt x="5062" y="10068"/>
                  </a:cubicBezTo>
                  <a:cubicBezTo>
                    <a:pt x="5086" y="11287"/>
                    <a:pt x="4100" y="12282"/>
                    <a:pt x="2888" y="12282"/>
                  </a:cubicBezTo>
                  <a:cubicBezTo>
                    <a:pt x="2239" y="12282"/>
                    <a:pt x="1669" y="12001"/>
                    <a:pt x="1268" y="11560"/>
                  </a:cubicBezTo>
                  <a:cubicBezTo>
                    <a:pt x="947" y="11199"/>
                    <a:pt x="482" y="10998"/>
                    <a:pt x="1" y="10958"/>
                  </a:cubicBezTo>
                  <a:lnTo>
                    <a:pt x="1" y="20207"/>
                  </a:lnTo>
                  <a:lnTo>
                    <a:pt x="20207" y="20207"/>
                  </a:lnTo>
                  <a:lnTo>
                    <a:pt x="20207" y="0"/>
                  </a:ln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9" name="Google Shape;1059;p19"/>
            <p:cNvSpPr/>
            <p:nvPr/>
          </p:nvSpPr>
          <p:spPr>
            <a:xfrm>
              <a:off x="9861350" y="-304407"/>
              <a:ext cx="202969" cy="234619"/>
            </a:xfrm>
            <a:custGeom>
              <a:avLst/>
              <a:gdLst/>
              <a:ahLst/>
              <a:cxnLst/>
              <a:rect l="l" t="t" r="r" b="b"/>
              <a:pathLst>
                <a:path w="4380" h="5063" extrusionOk="0">
                  <a:moveTo>
                    <a:pt x="2217" y="0"/>
                  </a:moveTo>
                  <a:cubicBezTo>
                    <a:pt x="2203" y="0"/>
                    <a:pt x="2188" y="0"/>
                    <a:pt x="2174" y="1"/>
                  </a:cubicBezTo>
                  <a:cubicBezTo>
                    <a:pt x="1019" y="17"/>
                    <a:pt x="56" y="979"/>
                    <a:pt x="24" y="2135"/>
                  </a:cubicBezTo>
                  <a:cubicBezTo>
                    <a:pt x="0" y="2776"/>
                    <a:pt x="273" y="3354"/>
                    <a:pt x="698" y="3755"/>
                  </a:cubicBezTo>
                  <a:cubicBezTo>
                    <a:pt x="1067" y="4108"/>
                    <a:pt x="1308" y="4557"/>
                    <a:pt x="1348" y="5062"/>
                  </a:cubicBezTo>
                  <a:lnTo>
                    <a:pt x="3064" y="5062"/>
                  </a:lnTo>
                  <a:cubicBezTo>
                    <a:pt x="3096" y="4581"/>
                    <a:pt x="3297" y="4116"/>
                    <a:pt x="3658" y="3795"/>
                  </a:cubicBezTo>
                  <a:cubicBezTo>
                    <a:pt x="4099" y="3394"/>
                    <a:pt x="4380" y="2816"/>
                    <a:pt x="4380" y="2175"/>
                  </a:cubicBezTo>
                  <a:cubicBezTo>
                    <a:pt x="4380" y="978"/>
                    <a:pt x="3409" y="0"/>
                    <a:pt x="2217" y="0"/>
                  </a:cubicBezTo>
                  <a:close/>
                </a:path>
              </a:pathLst>
            </a:custGeom>
            <a:solidFill>
              <a:srgbClr val="182746"/>
            </a:solidFill>
            <a:ln w="9525" cap="flat" cmpd="sng">
              <a:solidFill>
                <a:srgbClr val="18274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0" name="Google Shape;1060;p19"/>
            <p:cNvSpPr/>
            <p:nvPr/>
          </p:nvSpPr>
          <p:spPr>
            <a:xfrm>
              <a:off x="9494794" y="117897"/>
              <a:ext cx="936439" cy="747974"/>
            </a:xfrm>
            <a:custGeom>
              <a:avLst/>
              <a:gdLst/>
              <a:ahLst/>
              <a:cxnLst/>
              <a:rect l="l" t="t" r="r" b="b"/>
              <a:pathLst>
                <a:path w="20208" h="16141" extrusionOk="0">
                  <a:moveTo>
                    <a:pt x="9" y="0"/>
                  </a:moveTo>
                  <a:lnTo>
                    <a:pt x="9" y="5182"/>
                  </a:lnTo>
                  <a:cubicBezTo>
                    <a:pt x="506" y="5142"/>
                    <a:pt x="963" y="4894"/>
                    <a:pt x="1316" y="4533"/>
                  </a:cubicBezTo>
                  <a:cubicBezTo>
                    <a:pt x="1711" y="4114"/>
                    <a:pt x="2277" y="3859"/>
                    <a:pt x="2907" y="3859"/>
                  </a:cubicBezTo>
                  <a:cubicBezTo>
                    <a:pt x="2917" y="3859"/>
                    <a:pt x="2927" y="3859"/>
                    <a:pt x="2937" y="3859"/>
                  </a:cubicBezTo>
                  <a:cubicBezTo>
                    <a:pt x="4084" y="3875"/>
                    <a:pt x="5046" y="4854"/>
                    <a:pt x="5062" y="6009"/>
                  </a:cubicBezTo>
                  <a:cubicBezTo>
                    <a:pt x="5086" y="7228"/>
                    <a:pt x="4100" y="8223"/>
                    <a:pt x="2888" y="8223"/>
                  </a:cubicBezTo>
                  <a:cubicBezTo>
                    <a:pt x="2239" y="8223"/>
                    <a:pt x="1669" y="7942"/>
                    <a:pt x="1268" y="7501"/>
                  </a:cubicBezTo>
                  <a:cubicBezTo>
                    <a:pt x="947" y="7140"/>
                    <a:pt x="482" y="6939"/>
                    <a:pt x="1" y="6899"/>
                  </a:cubicBezTo>
                  <a:lnTo>
                    <a:pt x="1" y="16140"/>
                  </a:lnTo>
                  <a:lnTo>
                    <a:pt x="20207" y="16140"/>
                  </a:lnTo>
                  <a:lnTo>
                    <a:pt x="20207" y="7076"/>
                  </a:lnTo>
                  <a:lnTo>
                    <a:pt x="12867" y="0"/>
                  </a:ln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1" name="Google Shape;1061;p19"/>
            <p:cNvSpPr/>
            <p:nvPr/>
          </p:nvSpPr>
          <p:spPr>
            <a:xfrm>
              <a:off x="10546081" y="-554091"/>
              <a:ext cx="231561" cy="256724"/>
            </a:xfrm>
            <a:custGeom>
              <a:avLst/>
              <a:gdLst/>
              <a:ahLst/>
              <a:cxnLst/>
              <a:rect l="l" t="t" r="r" b="b"/>
              <a:pathLst>
                <a:path w="4997" h="5540" extrusionOk="0">
                  <a:moveTo>
                    <a:pt x="1158" y="1"/>
                  </a:moveTo>
                  <a:cubicBezTo>
                    <a:pt x="50" y="1"/>
                    <a:pt x="297" y="624"/>
                    <a:pt x="297" y="624"/>
                  </a:cubicBezTo>
                  <a:cubicBezTo>
                    <a:pt x="297" y="624"/>
                    <a:pt x="297" y="624"/>
                    <a:pt x="297" y="624"/>
                  </a:cubicBezTo>
                  <a:cubicBezTo>
                    <a:pt x="288" y="624"/>
                    <a:pt x="81" y="632"/>
                    <a:pt x="128" y="1346"/>
                  </a:cubicBezTo>
                  <a:cubicBezTo>
                    <a:pt x="153" y="1683"/>
                    <a:pt x="0" y="4153"/>
                    <a:pt x="177" y="4755"/>
                  </a:cubicBezTo>
                  <a:cubicBezTo>
                    <a:pt x="344" y="5297"/>
                    <a:pt x="1284" y="5540"/>
                    <a:pt x="2287" y="5540"/>
                  </a:cubicBezTo>
                  <a:cubicBezTo>
                    <a:pt x="3588" y="5540"/>
                    <a:pt x="4996" y="5131"/>
                    <a:pt x="4974" y="4434"/>
                  </a:cubicBezTo>
                  <a:cubicBezTo>
                    <a:pt x="4941" y="3199"/>
                    <a:pt x="2920" y="135"/>
                    <a:pt x="1460" y="14"/>
                  </a:cubicBezTo>
                  <a:cubicBezTo>
                    <a:pt x="1349" y="5"/>
                    <a:pt x="1249" y="1"/>
                    <a:pt x="1158"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2" name="Google Shape;1062;p19"/>
            <p:cNvSpPr/>
            <p:nvPr/>
          </p:nvSpPr>
          <p:spPr>
            <a:xfrm>
              <a:off x="10464660" y="815279"/>
              <a:ext cx="107694" cy="50603"/>
            </a:xfrm>
            <a:custGeom>
              <a:avLst/>
              <a:gdLst/>
              <a:ahLst/>
              <a:cxnLst/>
              <a:rect l="l" t="t" r="r" b="b"/>
              <a:pathLst>
                <a:path w="2324" h="1092" extrusionOk="0">
                  <a:moveTo>
                    <a:pt x="1163" y="0"/>
                  </a:moveTo>
                  <a:lnTo>
                    <a:pt x="835" y="489"/>
                  </a:lnTo>
                  <a:cubicBezTo>
                    <a:pt x="835" y="489"/>
                    <a:pt x="843" y="634"/>
                    <a:pt x="650" y="706"/>
                  </a:cubicBezTo>
                  <a:lnTo>
                    <a:pt x="105" y="907"/>
                  </a:lnTo>
                  <a:cubicBezTo>
                    <a:pt x="40" y="923"/>
                    <a:pt x="0" y="987"/>
                    <a:pt x="0" y="1051"/>
                  </a:cubicBezTo>
                  <a:lnTo>
                    <a:pt x="0" y="1091"/>
                  </a:lnTo>
                  <a:lnTo>
                    <a:pt x="1990" y="1091"/>
                  </a:lnTo>
                  <a:cubicBezTo>
                    <a:pt x="1999" y="1091"/>
                    <a:pt x="2010" y="1091"/>
                    <a:pt x="2020" y="1091"/>
                  </a:cubicBezTo>
                  <a:cubicBezTo>
                    <a:pt x="2154" y="1091"/>
                    <a:pt x="2324" y="1070"/>
                    <a:pt x="2287" y="489"/>
                  </a:cubicBezTo>
                  <a:lnTo>
                    <a:pt x="1163" y="0"/>
                  </a:ln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3" name="Google Shape;1063;p19"/>
            <p:cNvSpPr/>
            <p:nvPr/>
          </p:nvSpPr>
          <p:spPr>
            <a:xfrm>
              <a:off x="10925612" y="785899"/>
              <a:ext cx="94812" cy="79983"/>
            </a:xfrm>
            <a:custGeom>
              <a:avLst/>
              <a:gdLst/>
              <a:ahLst/>
              <a:cxnLst/>
              <a:rect l="l" t="t" r="r" b="b"/>
              <a:pathLst>
                <a:path w="2046" h="1726" extrusionOk="0">
                  <a:moveTo>
                    <a:pt x="1685" y="0"/>
                  </a:moveTo>
                  <a:lnTo>
                    <a:pt x="474" y="185"/>
                  </a:lnTo>
                  <a:lnTo>
                    <a:pt x="449" y="779"/>
                  </a:lnTo>
                  <a:cubicBezTo>
                    <a:pt x="449" y="779"/>
                    <a:pt x="538" y="883"/>
                    <a:pt x="409" y="1043"/>
                  </a:cubicBezTo>
                  <a:lnTo>
                    <a:pt x="48" y="1509"/>
                  </a:lnTo>
                  <a:cubicBezTo>
                    <a:pt x="8" y="1557"/>
                    <a:pt x="0" y="1629"/>
                    <a:pt x="40" y="1685"/>
                  </a:cubicBezTo>
                  <a:lnTo>
                    <a:pt x="64" y="1725"/>
                  </a:lnTo>
                  <a:lnTo>
                    <a:pt x="1749" y="674"/>
                  </a:lnTo>
                  <a:cubicBezTo>
                    <a:pt x="1877" y="594"/>
                    <a:pt x="2046" y="514"/>
                    <a:pt x="1685" y="0"/>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4" name="Google Shape;1064;p19"/>
            <p:cNvSpPr/>
            <p:nvPr/>
          </p:nvSpPr>
          <p:spPr>
            <a:xfrm>
              <a:off x="10559056" y="-363120"/>
              <a:ext cx="268077" cy="407097"/>
            </a:xfrm>
            <a:custGeom>
              <a:avLst/>
              <a:gdLst/>
              <a:ahLst/>
              <a:cxnLst/>
              <a:rect l="l" t="t" r="r" b="b"/>
              <a:pathLst>
                <a:path w="5785" h="8785" extrusionOk="0">
                  <a:moveTo>
                    <a:pt x="1605" y="0"/>
                  </a:moveTo>
                  <a:lnTo>
                    <a:pt x="843" y="754"/>
                  </a:lnTo>
                  <a:lnTo>
                    <a:pt x="1" y="7332"/>
                  </a:lnTo>
                  <a:lnTo>
                    <a:pt x="1044" y="8784"/>
                  </a:lnTo>
                  <a:lnTo>
                    <a:pt x="5785" y="6450"/>
                  </a:lnTo>
                  <a:lnTo>
                    <a:pt x="4613" y="1565"/>
                  </a:lnTo>
                  <a:lnTo>
                    <a:pt x="1605" y="0"/>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5" name="Google Shape;1065;p19"/>
            <p:cNvSpPr/>
            <p:nvPr/>
          </p:nvSpPr>
          <p:spPr>
            <a:xfrm>
              <a:off x="10646038" y="-52359"/>
              <a:ext cx="361776" cy="867670"/>
            </a:xfrm>
            <a:custGeom>
              <a:avLst/>
              <a:gdLst/>
              <a:ahLst/>
              <a:cxnLst/>
              <a:rect l="l" t="t" r="r" b="b"/>
              <a:pathLst>
                <a:path w="7807" h="18724" extrusionOk="0">
                  <a:moveTo>
                    <a:pt x="3851" y="0"/>
                  </a:moveTo>
                  <a:lnTo>
                    <a:pt x="1" y="626"/>
                  </a:lnTo>
                  <a:lnTo>
                    <a:pt x="209" y="8937"/>
                  </a:lnTo>
                  <a:lnTo>
                    <a:pt x="6426" y="18723"/>
                  </a:lnTo>
                  <a:lnTo>
                    <a:pt x="7806" y="17969"/>
                  </a:lnTo>
                  <a:lnTo>
                    <a:pt x="3739" y="8937"/>
                  </a:lnTo>
                  <a:lnTo>
                    <a:pt x="3851" y="0"/>
                  </a:ln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6" name="Google Shape;1066;p19"/>
            <p:cNvSpPr/>
            <p:nvPr/>
          </p:nvSpPr>
          <p:spPr>
            <a:xfrm>
              <a:off x="10503308" y="-23350"/>
              <a:ext cx="246112" cy="861322"/>
            </a:xfrm>
            <a:custGeom>
              <a:avLst/>
              <a:gdLst/>
              <a:ahLst/>
              <a:cxnLst/>
              <a:rect l="l" t="t" r="r" b="b"/>
              <a:pathLst>
                <a:path w="5311" h="18587" extrusionOk="0">
                  <a:moveTo>
                    <a:pt x="1781" y="0"/>
                  </a:moveTo>
                  <a:lnTo>
                    <a:pt x="1003" y="7412"/>
                  </a:lnTo>
                  <a:lnTo>
                    <a:pt x="1" y="18586"/>
                  </a:lnTo>
                  <a:lnTo>
                    <a:pt x="1453" y="18586"/>
                  </a:lnTo>
                  <a:lnTo>
                    <a:pt x="4292" y="8672"/>
                  </a:lnTo>
                  <a:lnTo>
                    <a:pt x="5311" y="112"/>
                  </a:lnTo>
                  <a:lnTo>
                    <a:pt x="1781" y="0"/>
                  </a:lnTo>
                  <a:close/>
                </a:path>
              </a:pathLst>
            </a:custGeom>
            <a:solidFill>
              <a:srgbClr val="4B463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7" name="Google Shape;1067;p19"/>
            <p:cNvSpPr/>
            <p:nvPr/>
          </p:nvSpPr>
          <p:spPr>
            <a:xfrm>
              <a:off x="10559427" y="-513682"/>
              <a:ext cx="123867" cy="132393"/>
            </a:xfrm>
            <a:custGeom>
              <a:avLst/>
              <a:gdLst/>
              <a:ahLst/>
              <a:cxnLst/>
              <a:rect l="l" t="t" r="r" b="b"/>
              <a:pathLst>
                <a:path w="2673" h="2857" extrusionOk="0">
                  <a:moveTo>
                    <a:pt x="129" y="1"/>
                  </a:moveTo>
                  <a:cubicBezTo>
                    <a:pt x="129" y="1"/>
                    <a:pt x="242" y="690"/>
                    <a:pt x="113" y="1452"/>
                  </a:cubicBezTo>
                  <a:cubicBezTo>
                    <a:pt x="1" y="2126"/>
                    <a:pt x="514" y="2848"/>
                    <a:pt x="907" y="2856"/>
                  </a:cubicBezTo>
                  <a:cubicBezTo>
                    <a:pt x="918" y="2857"/>
                    <a:pt x="929" y="2857"/>
                    <a:pt x="939" y="2857"/>
                  </a:cubicBezTo>
                  <a:cubicBezTo>
                    <a:pt x="1467" y="2857"/>
                    <a:pt x="2210" y="2473"/>
                    <a:pt x="2359" y="1789"/>
                  </a:cubicBezTo>
                  <a:cubicBezTo>
                    <a:pt x="2359" y="1789"/>
                    <a:pt x="2672" y="1749"/>
                    <a:pt x="2672" y="1268"/>
                  </a:cubicBezTo>
                  <a:cubicBezTo>
                    <a:pt x="2672" y="1080"/>
                    <a:pt x="2565" y="965"/>
                    <a:pt x="2440" y="965"/>
                  </a:cubicBezTo>
                  <a:cubicBezTo>
                    <a:pt x="2362" y="965"/>
                    <a:pt x="2277" y="1009"/>
                    <a:pt x="2207" y="1108"/>
                  </a:cubicBezTo>
                  <a:cubicBezTo>
                    <a:pt x="2207" y="1108"/>
                    <a:pt x="2060" y="316"/>
                    <a:pt x="1669" y="316"/>
                  </a:cubicBezTo>
                  <a:cubicBezTo>
                    <a:pt x="1651" y="316"/>
                    <a:pt x="1632" y="318"/>
                    <a:pt x="1613" y="321"/>
                  </a:cubicBezTo>
                  <a:cubicBezTo>
                    <a:pt x="1421" y="355"/>
                    <a:pt x="1254" y="369"/>
                    <a:pt x="1108" y="369"/>
                  </a:cubicBezTo>
                  <a:cubicBezTo>
                    <a:pt x="455" y="369"/>
                    <a:pt x="228" y="86"/>
                    <a:pt x="129" y="1"/>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8" name="Google Shape;1068;p19"/>
            <p:cNvSpPr/>
            <p:nvPr/>
          </p:nvSpPr>
          <p:spPr>
            <a:xfrm>
              <a:off x="10624860" y="-431519"/>
              <a:ext cx="62883" cy="72522"/>
            </a:xfrm>
            <a:custGeom>
              <a:avLst/>
              <a:gdLst/>
              <a:ahLst/>
              <a:cxnLst/>
              <a:rect l="l" t="t" r="r" b="b"/>
              <a:pathLst>
                <a:path w="1357" h="1565" extrusionOk="0">
                  <a:moveTo>
                    <a:pt x="947" y="0"/>
                  </a:moveTo>
                  <a:lnTo>
                    <a:pt x="1" y="578"/>
                  </a:lnTo>
                  <a:lnTo>
                    <a:pt x="153" y="1565"/>
                  </a:lnTo>
                  <a:lnTo>
                    <a:pt x="1356" y="1476"/>
                  </a:lnTo>
                  <a:lnTo>
                    <a:pt x="947"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69" name="Google Shape;1069;p19"/>
            <p:cNvSpPr/>
            <p:nvPr/>
          </p:nvSpPr>
          <p:spPr>
            <a:xfrm>
              <a:off x="10560539" y="-531106"/>
              <a:ext cx="118260" cy="68769"/>
            </a:xfrm>
            <a:custGeom>
              <a:avLst/>
              <a:gdLst/>
              <a:ahLst/>
              <a:cxnLst/>
              <a:rect l="l" t="t" r="r" b="b"/>
              <a:pathLst>
                <a:path w="2552" h="1484" extrusionOk="0">
                  <a:moveTo>
                    <a:pt x="825" y="1"/>
                  </a:moveTo>
                  <a:cubicBezTo>
                    <a:pt x="369" y="1"/>
                    <a:pt x="0" y="137"/>
                    <a:pt x="105" y="377"/>
                  </a:cubicBezTo>
                  <a:cubicBezTo>
                    <a:pt x="306" y="842"/>
                    <a:pt x="1228" y="938"/>
                    <a:pt x="1653" y="978"/>
                  </a:cubicBezTo>
                  <a:cubicBezTo>
                    <a:pt x="2071" y="1010"/>
                    <a:pt x="2183" y="1484"/>
                    <a:pt x="2183" y="1484"/>
                  </a:cubicBezTo>
                  <a:cubicBezTo>
                    <a:pt x="2183" y="1484"/>
                    <a:pt x="2552" y="882"/>
                    <a:pt x="1990" y="360"/>
                  </a:cubicBezTo>
                  <a:cubicBezTo>
                    <a:pt x="1723" y="113"/>
                    <a:pt x="1239" y="1"/>
                    <a:pt x="825" y="1"/>
                  </a:cubicBezTo>
                  <a:close/>
                </a:path>
              </a:pathLst>
            </a:custGeom>
            <a:solidFill>
              <a:srgbClr val="1827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0" name="Google Shape;1070;p19"/>
            <p:cNvSpPr/>
            <p:nvPr/>
          </p:nvSpPr>
          <p:spPr>
            <a:xfrm>
              <a:off x="10631580" y="-363120"/>
              <a:ext cx="56164" cy="58388"/>
            </a:xfrm>
            <a:custGeom>
              <a:avLst/>
              <a:gdLst/>
              <a:ahLst/>
              <a:cxnLst/>
              <a:rect l="l" t="t" r="r" b="b"/>
              <a:pathLst>
                <a:path w="1212" h="1260" extrusionOk="0">
                  <a:moveTo>
                    <a:pt x="1211" y="0"/>
                  </a:moveTo>
                  <a:lnTo>
                    <a:pt x="0" y="24"/>
                  </a:lnTo>
                  <a:cubicBezTo>
                    <a:pt x="0" y="24"/>
                    <a:pt x="128" y="1091"/>
                    <a:pt x="289" y="1212"/>
                  </a:cubicBezTo>
                  <a:cubicBezTo>
                    <a:pt x="331" y="1245"/>
                    <a:pt x="374" y="1260"/>
                    <a:pt x="417" y="1260"/>
                  </a:cubicBezTo>
                  <a:cubicBezTo>
                    <a:pt x="813" y="1260"/>
                    <a:pt x="1211" y="0"/>
                    <a:pt x="1211" y="0"/>
                  </a:cubicBez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1" name="Google Shape;1071;p19"/>
            <p:cNvSpPr/>
            <p:nvPr/>
          </p:nvSpPr>
          <p:spPr>
            <a:xfrm>
              <a:off x="10554237" y="-193606"/>
              <a:ext cx="291849" cy="228642"/>
            </a:xfrm>
            <a:custGeom>
              <a:avLst/>
              <a:gdLst/>
              <a:ahLst/>
              <a:cxnLst/>
              <a:rect l="l" t="t" r="r" b="b"/>
              <a:pathLst>
                <a:path w="6298" h="4934" extrusionOk="0">
                  <a:moveTo>
                    <a:pt x="562" y="0"/>
                  </a:moveTo>
                  <a:lnTo>
                    <a:pt x="1" y="4436"/>
                  </a:lnTo>
                  <a:cubicBezTo>
                    <a:pt x="1" y="4717"/>
                    <a:pt x="225" y="4934"/>
                    <a:pt x="506" y="4934"/>
                  </a:cubicBezTo>
                  <a:lnTo>
                    <a:pt x="5816" y="4934"/>
                  </a:lnTo>
                  <a:cubicBezTo>
                    <a:pt x="6089" y="4934"/>
                    <a:pt x="6298" y="4693"/>
                    <a:pt x="6258" y="4428"/>
                  </a:cubicBezTo>
                  <a:lnTo>
                    <a:pt x="5471" y="1059"/>
                  </a:lnTo>
                  <a:cubicBezTo>
                    <a:pt x="5471" y="1059"/>
                    <a:pt x="4757" y="546"/>
                    <a:pt x="4565" y="514"/>
                  </a:cubicBezTo>
                  <a:lnTo>
                    <a:pt x="562" y="0"/>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2" name="Google Shape;1072;p19"/>
            <p:cNvSpPr/>
            <p:nvPr/>
          </p:nvSpPr>
          <p:spPr>
            <a:xfrm>
              <a:off x="10654611" y="130919"/>
              <a:ext cx="289254" cy="684766"/>
            </a:xfrm>
            <a:custGeom>
              <a:avLst/>
              <a:gdLst/>
              <a:ahLst/>
              <a:cxnLst/>
              <a:rect l="l" t="t" r="r" b="b"/>
              <a:pathLst>
                <a:path w="6242" h="14777" fill="none" extrusionOk="0">
                  <a:moveTo>
                    <a:pt x="0" y="0"/>
                  </a:moveTo>
                  <a:lnTo>
                    <a:pt x="24" y="4292"/>
                  </a:lnTo>
                  <a:cubicBezTo>
                    <a:pt x="24" y="4749"/>
                    <a:pt x="137" y="5206"/>
                    <a:pt x="345" y="5615"/>
                  </a:cubicBezTo>
                  <a:lnTo>
                    <a:pt x="6241" y="14776"/>
                  </a:ln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3" name="Google Shape;1073;p19"/>
            <p:cNvSpPr/>
            <p:nvPr/>
          </p:nvSpPr>
          <p:spPr>
            <a:xfrm>
              <a:off x="10445336" y="-363120"/>
              <a:ext cx="331238" cy="427533"/>
            </a:xfrm>
            <a:custGeom>
              <a:avLst/>
              <a:gdLst/>
              <a:ahLst/>
              <a:cxnLst/>
              <a:rect l="l" t="t" r="r" b="b"/>
              <a:pathLst>
                <a:path w="7148" h="9226" extrusionOk="0">
                  <a:moveTo>
                    <a:pt x="5214" y="0"/>
                  </a:moveTo>
                  <a:lnTo>
                    <a:pt x="4332" y="2399"/>
                  </a:lnTo>
                  <a:lnTo>
                    <a:pt x="3289" y="5222"/>
                  </a:lnTo>
                  <a:lnTo>
                    <a:pt x="8" y="8022"/>
                  </a:lnTo>
                  <a:lnTo>
                    <a:pt x="0" y="8022"/>
                  </a:lnTo>
                  <a:lnTo>
                    <a:pt x="0" y="9225"/>
                  </a:lnTo>
                  <a:lnTo>
                    <a:pt x="5479" y="6642"/>
                  </a:lnTo>
                  <a:lnTo>
                    <a:pt x="7148" y="1990"/>
                  </a:lnTo>
                  <a:cubicBezTo>
                    <a:pt x="7148" y="1990"/>
                    <a:pt x="7123" y="923"/>
                    <a:pt x="5656" y="209"/>
                  </a:cubicBezTo>
                  <a:lnTo>
                    <a:pt x="5214" y="0"/>
                  </a:lnTo>
                  <a:close/>
                </a:path>
              </a:pathLst>
            </a:custGeom>
            <a:solidFill>
              <a:srgbClr val="91A1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4" name="Google Shape;1074;p19"/>
            <p:cNvSpPr/>
            <p:nvPr/>
          </p:nvSpPr>
          <p:spPr>
            <a:xfrm>
              <a:off x="10351264" y="8625"/>
              <a:ext cx="94487" cy="87768"/>
            </a:xfrm>
            <a:custGeom>
              <a:avLst/>
              <a:gdLst/>
              <a:ahLst/>
              <a:cxnLst/>
              <a:rect l="l" t="t" r="r" b="b"/>
              <a:pathLst>
                <a:path w="2039" h="1894" extrusionOk="0">
                  <a:moveTo>
                    <a:pt x="2038" y="0"/>
                  </a:moveTo>
                  <a:lnTo>
                    <a:pt x="1092" y="64"/>
                  </a:lnTo>
                  <a:lnTo>
                    <a:pt x="1" y="1685"/>
                  </a:lnTo>
                  <a:lnTo>
                    <a:pt x="450" y="1893"/>
                  </a:lnTo>
                  <a:lnTo>
                    <a:pt x="1356" y="1203"/>
                  </a:lnTo>
                  <a:lnTo>
                    <a:pt x="2038" y="1203"/>
                  </a:lnTo>
                  <a:lnTo>
                    <a:pt x="2038" y="0"/>
                  </a:lnTo>
                  <a:close/>
                </a:path>
              </a:pathLst>
            </a:custGeom>
            <a:solidFill>
              <a:srgbClr val="8B825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5" name="Google Shape;1075;p19"/>
            <p:cNvSpPr/>
            <p:nvPr/>
          </p:nvSpPr>
          <p:spPr>
            <a:xfrm>
              <a:off x="10445707" y="-214830"/>
              <a:ext cx="303712" cy="279245"/>
            </a:xfrm>
            <a:custGeom>
              <a:avLst/>
              <a:gdLst/>
              <a:ahLst/>
              <a:cxnLst/>
              <a:rect l="l" t="t" r="r" b="b"/>
              <a:pathLst>
                <a:path w="6554" h="6026" fill="none" extrusionOk="0">
                  <a:moveTo>
                    <a:pt x="0" y="6025"/>
                  </a:moveTo>
                  <a:lnTo>
                    <a:pt x="4492" y="3908"/>
                  </a:lnTo>
                  <a:cubicBezTo>
                    <a:pt x="5030" y="3659"/>
                    <a:pt x="5447" y="3194"/>
                    <a:pt x="5648" y="2624"/>
                  </a:cubicBezTo>
                  <a:lnTo>
                    <a:pt x="6554" y="1"/>
                  </a:ln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76" name="Google Shape;1076;p19"/>
            <p:cNvSpPr/>
            <p:nvPr/>
          </p:nvSpPr>
          <p:spPr>
            <a:xfrm>
              <a:off x="10445707" y="-203291"/>
              <a:ext cx="181792" cy="211959"/>
            </a:xfrm>
            <a:custGeom>
              <a:avLst/>
              <a:gdLst/>
              <a:ahLst/>
              <a:cxnLst/>
              <a:rect l="l" t="t" r="r" b="b"/>
              <a:pathLst>
                <a:path w="3923" h="4574" fill="none" extrusionOk="0">
                  <a:moveTo>
                    <a:pt x="0" y="4573"/>
                  </a:moveTo>
                  <a:lnTo>
                    <a:pt x="3016" y="1990"/>
                  </a:lnTo>
                  <a:cubicBezTo>
                    <a:pt x="3185" y="1846"/>
                    <a:pt x="3321" y="1653"/>
                    <a:pt x="3385" y="1453"/>
                  </a:cubicBezTo>
                  <a:lnTo>
                    <a:pt x="3923" y="1"/>
                  </a:lnTo>
                </a:path>
              </a:pathLst>
            </a:custGeom>
            <a:noFill/>
            <a:ln w="9525" cap="rnd" cmpd="sng">
              <a:solidFill>
                <a:srgbClr val="182746"/>
              </a:solidFill>
              <a:prstDash val="solid"/>
              <a:miter lim="8021"/>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1077" name="Google Shape;1077;p19"/>
          <p:cNvSpPr/>
          <p:nvPr/>
        </p:nvSpPr>
        <p:spPr>
          <a:xfrm>
            <a:off x="-257420" y="4777622"/>
            <a:ext cx="9597226" cy="378050"/>
          </a:xfrm>
          <a:custGeom>
            <a:avLst/>
            <a:gdLst/>
            <a:ahLst/>
            <a:cxnLst/>
            <a:rect l="l" t="t" r="r" b="b"/>
            <a:pathLst>
              <a:path w="6186177" h="209296" extrusionOk="0">
                <a:moveTo>
                  <a:pt x="6063369" y="9398"/>
                </a:moveTo>
                <a:lnTo>
                  <a:pt x="5460134" y="9398"/>
                </a:lnTo>
                <a:lnTo>
                  <a:pt x="4050569" y="9398"/>
                </a:lnTo>
                <a:lnTo>
                  <a:pt x="2340321" y="9398"/>
                </a:lnTo>
                <a:lnTo>
                  <a:pt x="861529" y="9398"/>
                </a:lnTo>
                <a:cubicBezTo>
                  <a:pt x="622476" y="9398"/>
                  <a:pt x="381000" y="0"/>
                  <a:pt x="133350" y="9398"/>
                </a:cubicBezTo>
                <a:cubicBezTo>
                  <a:pt x="129794" y="9525"/>
                  <a:pt x="126365" y="9398"/>
                  <a:pt x="122809" y="9398"/>
                </a:cubicBezTo>
                <a:cubicBezTo>
                  <a:pt x="254" y="9398"/>
                  <a:pt x="0" y="199898"/>
                  <a:pt x="122809" y="199898"/>
                </a:cubicBezTo>
                <a:lnTo>
                  <a:pt x="724665" y="199898"/>
                </a:lnTo>
                <a:lnTo>
                  <a:pt x="2134229" y="199898"/>
                </a:lnTo>
                <a:lnTo>
                  <a:pt x="3844477" y="199898"/>
                </a:lnTo>
                <a:lnTo>
                  <a:pt x="5323270" y="199898"/>
                </a:lnTo>
                <a:cubicBezTo>
                  <a:pt x="5562322" y="199898"/>
                  <a:pt x="5805177" y="209296"/>
                  <a:pt x="6052827" y="199898"/>
                </a:cubicBezTo>
                <a:cubicBezTo>
                  <a:pt x="6056383" y="199771"/>
                  <a:pt x="6059813" y="199898"/>
                  <a:pt x="6063369" y="199898"/>
                </a:cubicBezTo>
                <a:cubicBezTo>
                  <a:pt x="6185923" y="199898"/>
                  <a:pt x="6186177" y="9398"/>
                  <a:pt x="6063369" y="9398"/>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78" name="Google Shape;1078;p19"/>
          <p:cNvPicPr preferRelativeResize="0"/>
          <p:nvPr/>
        </p:nvPicPr>
        <p:blipFill rotWithShape="1">
          <a:blip r:embed="rId4">
            <a:alphaModFix/>
          </a:blip>
          <a:srcRect r="2748"/>
          <a:stretch/>
        </p:blipFill>
        <p:spPr>
          <a:xfrm>
            <a:off x="-152435" y="4380593"/>
            <a:ext cx="8968412" cy="855455"/>
          </a:xfrm>
          <a:prstGeom prst="rect">
            <a:avLst/>
          </a:prstGeom>
          <a:noFill/>
          <a:ln>
            <a:noFill/>
          </a:ln>
        </p:spPr>
      </p:pic>
    </p:spTree>
    <p:extLst>
      <p:ext uri="{BB962C8B-B14F-4D97-AF65-F5344CB8AC3E}">
        <p14:creationId xmlns:p14="http://schemas.microsoft.com/office/powerpoint/2010/main" val="337667895"/>
      </p:ext>
    </p:extLst>
  </p:cSld>
  <p:clrMapOvr>
    <a:masterClrMapping/>
  </p:clrMapOvr>
  <mc:AlternateContent xmlns:mc="http://schemas.openxmlformats.org/markup-compatibility/2006" xmlns:p14="http://schemas.microsoft.com/office/powerpoint/2010/main">
    <mc:Choice Requires="p14">
      <p:transition spd="slow" p14:dur="2000" advTm="2951"/>
    </mc:Choice>
    <mc:Fallback xmlns="">
      <p:transition spd="slow" advTm="29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ownloads\HA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43" y="-103686"/>
            <a:ext cx="3307556" cy="50904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ownloads\HA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392" y="0"/>
            <a:ext cx="5076860" cy="5175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OVO\Downloads\HA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07" y="-1"/>
            <a:ext cx="9133591"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3426" y="1353333"/>
            <a:ext cx="4167707" cy="2597261"/>
          </a:xfrm>
          <a:prstGeom prst="rect">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r>
              <a:rPr lang="en-US" sz="6000" b="1" dirty="0"/>
              <a:t>HIJRAH HATI</a:t>
            </a:r>
          </a:p>
        </p:txBody>
      </p:sp>
    </p:spTree>
    <p:extLst>
      <p:ext uri="{BB962C8B-B14F-4D97-AF65-F5344CB8AC3E}">
        <p14:creationId xmlns:p14="http://schemas.microsoft.com/office/powerpoint/2010/main" val="59927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24" y="610017"/>
            <a:ext cx="8568952" cy="4224233"/>
          </a:xfrm>
          <a:prstGeom prst="rect">
            <a:avLst/>
          </a:prstGeom>
          <a:solidFill>
            <a:schemeClr val="accent2"/>
          </a:solidFill>
        </p:spPr>
        <p:txBody>
          <a:bodyPr wrap="square" lIns="68580" tIns="34290" rIns="68580" bIns="34290">
            <a:spAutoFit/>
          </a:bodyPr>
          <a:lstStyle/>
          <a:p>
            <a:pPr algn="ctr"/>
            <a:r>
              <a:rPr lang="id-ID" sz="1800" dirty="0">
                <a:solidFill>
                  <a:schemeClr val="bg1"/>
                </a:solidFill>
              </a:rPr>
              <a:t>Kata Kunci: </a:t>
            </a:r>
          </a:p>
          <a:p>
            <a:pPr algn="ctr"/>
            <a:r>
              <a:rPr lang="id-ID" sz="1800" dirty="0">
                <a:solidFill>
                  <a:schemeClr val="bg1"/>
                </a:solidFill>
              </a:rPr>
              <a:t>Allah tidak mengenal Produk gagal. </a:t>
            </a:r>
          </a:p>
          <a:p>
            <a:endParaRPr lang="id-ID" sz="1800" dirty="0">
              <a:solidFill>
                <a:schemeClr val="bg1"/>
              </a:solidFill>
            </a:endParaRPr>
          </a:p>
          <a:p>
            <a:r>
              <a:rPr lang="id-ID" sz="1800" dirty="0">
                <a:solidFill>
                  <a:schemeClr val="bg1"/>
                </a:solidFill>
              </a:rPr>
              <a:t>Setiap individu –tanpa kecuali– diperhitungkan dengan matang untuk apa ia </a:t>
            </a:r>
            <a:r>
              <a:rPr lang="id-ID" sz="1800" dirty="0" err="1">
                <a:solidFill>
                  <a:schemeClr val="bg1"/>
                </a:solidFill>
              </a:rPr>
              <a:t>diahirkan</a:t>
            </a:r>
            <a:r>
              <a:rPr lang="id-ID" sz="1800" dirty="0">
                <a:solidFill>
                  <a:schemeClr val="bg1"/>
                </a:solidFill>
              </a:rPr>
              <a:t>, masing-masing membawa amanah dan potensi unik, hadir menempati ruang yang telah tersedia jauh sebelum ia lahir. </a:t>
            </a:r>
          </a:p>
          <a:p>
            <a:endParaRPr lang="id-ID" sz="1800" dirty="0">
              <a:solidFill>
                <a:schemeClr val="bg1"/>
              </a:solidFill>
            </a:endParaRPr>
          </a:p>
          <a:p>
            <a:r>
              <a:rPr lang="id-ID" sz="1800" dirty="0">
                <a:solidFill>
                  <a:schemeClr val="bg1"/>
                </a:solidFill>
              </a:rPr>
              <a:t>Tidak satu </a:t>
            </a:r>
            <a:r>
              <a:rPr lang="id-ID" sz="1800" dirty="0" err="1">
                <a:solidFill>
                  <a:schemeClr val="bg1"/>
                </a:solidFill>
              </a:rPr>
              <a:t>ruangpun</a:t>
            </a:r>
            <a:r>
              <a:rPr lang="id-ID" sz="1800" dirty="0">
                <a:solidFill>
                  <a:schemeClr val="bg1"/>
                </a:solidFill>
              </a:rPr>
              <a:t> yang ditempati oleh dua atau lebih unsur/zat, demikian hal keberadaan manusia. Kehadiran seorang anak manusia tak tergantikan, untuk itu keberadaan satu tidak dapat dilihat dari keberadaan anak yang lain.</a:t>
            </a:r>
          </a:p>
          <a:p>
            <a:endParaRPr lang="id-ID" sz="1800" dirty="0">
              <a:solidFill>
                <a:schemeClr val="bg1"/>
              </a:solidFill>
            </a:endParaRPr>
          </a:p>
          <a:p>
            <a:r>
              <a:rPr lang="id-ID" sz="1800" dirty="0">
                <a:solidFill>
                  <a:schemeClr val="bg1"/>
                </a:solidFill>
              </a:rPr>
              <a:t>Dunia pendidikan --di </a:t>
            </a:r>
            <a:r>
              <a:rPr lang="id-ID" sz="1800" dirty="0" err="1">
                <a:solidFill>
                  <a:schemeClr val="bg1"/>
                </a:solidFill>
              </a:rPr>
              <a:t>manapun</a:t>
            </a:r>
            <a:r>
              <a:rPr lang="id-ID" sz="1800" dirty="0">
                <a:solidFill>
                  <a:schemeClr val="bg1"/>
                </a:solidFill>
              </a:rPr>
              <a:t> berada, </a:t>
            </a:r>
            <a:r>
              <a:rPr lang="id-ID" sz="1800" dirty="0" err="1">
                <a:solidFill>
                  <a:schemeClr val="bg1"/>
                </a:solidFill>
              </a:rPr>
              <a:t>apapun</a:t>
            </a:r>
            <a:r>
              <a:rPr lang="id-ID" sz="1800" dirty="0">
                <a:solidFill>
                  <a:schemeClr val="bg1"/>
                </a:solidFill>
              </a:rPr>
              <a:t> bentuknya, bagaimanapun kondisinya-- berperan sebagai wahana bagi setiap individu untuk menemukan “ruang” yang telah disediakan tersebut. </a:t>
            </a:r>
          </a:p>
          <a:p>
            <a:pPr algn="r"/>
            <a:r>
              <a:rPr lang="id-ID" sz="1800" dirty="0">
                <a:solidFill>
                  <a:schemeClr val="bg1"/>
                </a:solidFill>
              </a:rPr>
              <a:t>(Zulfikri Anas, 2019)</a:t>
            </a:r>
          </a:p>
        </p:txBody>
      </p:sp>
    </p:spTree>
    <p:extLst>
      <p:ext uri="{BB962C8B-B14F-4D97-AF65-F5344CB8AC3E}">
        <p14:creationId xmlns:p14="http://schemas.microsoft.com/office/powerpoint/2010/main" val="395249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122A57E-26F2-BC4C-84A0-FF222564C416}"/>
              </a:ext>
            </a:extLst>
          </p:cNvPr>
          <p:cNvSpPr/>
          <p:nvPr/>
        </p:nvSpPr>
        <p:spPr>
          <a:xfrm>
            <a:off x="390698" y="807197"/>
            <a:ext cx="8362604" cy="3839513"/>
          </a:xfrm>
          <a:prstGeom prst="rect">
            <a:avLst/>
          </a:prstGeom>
          <a:solidFill>
            <a:schemeClr val="accent2"/>
          </a:solidFill>
        </p:spPr>
        <p:txBody>
          <a:bodyPr wrap="square" lIns="68580" tIns="34290" rIns="68580" bIns="34290">
            <a:spAutoFit/>
          </a:bodyPr>
          <a:lstStyle/>
          <a:p>
            <a:r>
              <a:rPr lang="id-ID" sz="2100" dirty="0">
                <a:solidFill>
                  <a:schemeClr val="bg1"/>
                </a:solidFill>
              </a:rPr>
              <a:t>Apabila dalam perjalanan hidupnya, seseorang tidak menemukan ruang itu, dapat dipastikan itu akibat kekeliruan dunia pendidikan. </a:t>
            </a:r>
          </a:p>
          <a:p>
            <a:endParaRPr lang="id-ID" sz="2100" dirty="0">
              <a:solidFill>
                <a:schemeClr val="bg1"/>
              </a:solidFill>
            </a:endParaRPr>
          </a:p>
          <a:p>
            <a:r>
              <a:rPr lang="id-ID" sz="2100" dirty="0">
                <a:solidFill>
                  <a:schemeClr val="bg1"/>
                </a:solidFill>
              </a:rPr>
              <a:t>Intervensi yang keliru dan berlebihan mengakibatkan seseorang kehilangan ruang yang seharusnya ia tempati. Apabila ini terjadi, maka semua orang yang berada di dunia pendidikan berhutang selamanya kepada anak. </a:t>
            </a:r>
          </a:p>
          <a:p>
            <a:endParaRPr lang="id-ID" sz="2100" dirty="0">
              <a:solidFill>
                <a:schemeClr val="bg1"/>
              </a:solidFill>
            </a:endParaRPr>
          </a:p>
          <a:p>
            <a:r>
              <a:rPr lang="id-ID" sz="2100" dirty="0">
                <a:solidFill>
                  <a:schemeClr val="bg1"/>
                </a:solidFill>
              </a:rPr>
              <a:t>Inilah titik awal proses pembelajaran: penyadaran bahwa manusia hadir sebagai penyelamat kehidupan, khalifah di muka bumi, makhluk yang paling bijak.</a:t>
            </a:r>
          </a:p>
          <a:p>
            <a:pPr algn="r"/>
            <a:r>
              <a:rPr lang="id-ID" dirty="0">
                <a:solidFill>
                  <a:schemeClr val="bg1"/>
                </a:solidFill>
              </a:rPr>
              <a:t>(Zulfikri Anas,2019)</a:t>
            </a:r>
          </a:p>
        </p:txBody>
      </p:sp>
    </p:spTree>
    <p:extLst>
      <p:ext uri="{BB962C8B-B14F-4D97-AF65-F5344CB8AC3E}">
        <p14:creationId xmlns:p14="http://schemas.microsoft.com/office/powerpoint/2010/main" val="107626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362" y="1756065"/>
            <a:ext cx="2784763" cy="3047216"/>
          </a:xfrm>
          <a:prstGeom prst="rect">
            <a:avLst/>
          </a:prstGeom>
          <a:blipFill>
            <a:blip r:embed="rId2" cstate="print"/>
            <a:stretch>
              <a:fillRect/>
            </a:stretch>
          </a:blipFill>
        </p:spPr>
        <p:txBody>
          <a:bodyPr wrap="square" lIns="0" tIns="0" rIns="0" bIns="0" rtlCol="0"/>
          <a:lstStyle/>
          <a:p>
            <a:endParaRPr sz="1050"/>
          </a:p>
        </p:txBody>
      </p:sp>
      <p:sp>
        <p:nvSpPr>
          <p:cNvPr id="3" name="object 3"/>
          <p:cNvSpPr txBox="1">
            <a:spLocks noGrp="1"/>
          </p:cNvSpPr>
          <p:nvPr>
            <p:ph type="title"/>
          </p:nvPr>
        </p:nvSpPr>
        <p:spPr>
          <a:xfrm>
            <a:off x="3200925" y="5068"/>
            <a:ext cx="5616416" cy="1176604"/>
          </a:xfrm>
          <a:prstGeom prst="rect">
            <a:avLst/>
          </a:prstGeom>
          <a:ln w="38100">
            <a:solidFill>
              <a:srgbClr val="FF0000"/>
            </a:solidFill>
          </a:ln>
        </p:spPr>
        <p:txBody>
          <a:bodyPr spcFirstLastPara="1" vert="horz" wrap="square" lIns="0" tIns="9525" rIns="0" bIns="0" rtlCol="0" anchor="t" anchorCtr="0">
            <a:spAutoFit/>
          </a:bodyPr>
          <a:lstStyle/>
          <a:p>
            <a:pPr marL="333375" marR="3810">
              <a:spcBef>
                <a:spcPts val="75"/>
              </a:spcBef>
            </a:pPr>
            <a:r>
              <a:rPr lang="en-US" sz="1500" spc="-4" dirty="0">
                <a:solidFill>
                  <a:srgbClr val="000000"/>
                </a:solidFill>
              </a:rPr>
              <a:t>1</a:t>
            </a:r>
            <a:r>
              <a:rPr lang="en-US" sz="1200" spc="-4" dirty="0">
                <a:solidFill>
                  <a:srgbClr val="000000"/>
                </a:solidFill>
              </a:rPr>
              <a:t>. PMA 73 </a:t>
            </a:r>
            <a:r>
              <a:rPr lang="en-US" sz="1200" spc="-4" dirty="0" err="1">
                <a:solidFill>
                  <a:srgbClr val="000000"/>
                </a:solidFill>
              </a:rPr>
              <a:t>Tahun</a:t>
            </a:r>
            <a:r>
              <a:rPr lang="en-US" sz="1200" spc="-4" dirty="0">
                <a:solidFill>
                  <a:srgbClr val="000000"/>
                </a:solidFill>
              </a:rPr>
              <a:t> 2022 </a:t>
            </a:r>
            <a:r>
              <a:rPr lang="en-US" sz="1200" spc="-4" dirty="0" err="1">
                <a:solidFill>
                  <a:srgbClr val="000000"/>
                </a:solidFill>
              </a:rPr>
              <a:t>tentang</a:t>
            </a:r>
            <a:r>
              <a:rPr lang="en-US" sz="1200" spc="-4" dirty="0">
                <a:solidFill>
                  <a:srgbClr val="000000"/>
                </a:solidFill>
              </a:rPr>
              <a:t> </a:t>
            </a:r>
            <a:r>
              <a:rPr lang="en-US" sz="1200" spc="-4" dirty="0" err="1">
                <a:solidFill>
                  <a:srgbClr val="000000"/>
                </a:solidFill>
              </a:rPr>
              <a:t>Pencegahan</a:t>
            </a:r>
            <a:r>
              <a:rPr lang="en-US" sz="1200" spc="-4" dirty="0">
                <a:solidFill>
                  <a:srgbClr val="000000"/>
                </a:solidFill>
              </a:rPr>
              <a:t> dan </a:t>
            </a:r>
            <a:r>
              <a:rPr lang="en-US" sz="1200" spc="-4" dirty="0" err="1">
                <a:solidFill>
                  <a:srgbClr val="000000"/>
                </a:solidFill>
              </a:rPr>
              <a:t>Penanganan</a:t>
            </a:r>
            <a:r>
              <a:rPr lang="en-US" sz="1200" spc="-4" dirty="0">
                <a:solidFill>
                  <a:srgbClr val="000000"/>
                </a:solidFill>
              </a:rPr>
              <a:t> </a:t>
            </a:r>
            <a:br>
              <a:rPr lang="en-US" sz="1200" spc="-4" dirty="0">
                <a:solidFill>
                  <a:srgbClr val="000000"/>
                </a:solidFill>
              </a:rPr>
            </a:br>
            <a:r>
              <a:rPr lang="en-US" sz="1200" spc="-4" dirty="0" err="1">
                <a:solidFill>
                  <a:srgbClr val="000000"/>
                </a:solidFill>
              </a:rPr>
              <a:t>Kekerasan</a:t>
            </a:r>
            <a:r>
              <a:rPr lang="en-US" sz="1200" spc="-4" dirty="0">
                <a:solidFill>
                  <a:srgbClr val="000000"/>
                </a:solidFill>
              </a:rPr>
              <a:t> </a:t>
            </a:r>
            <a:r>
              <a:rPr lang="en-US" sz="1200" spc="-4" dirty="0" err="1">
                <a:solidFill>
                  <a:srgbClr val="000000"/>
                </a:solidFill>
              </a:rPr>
              <a:t>Seksual</a:t>
            </a:r>
            <a:r>
              <a:rPr lang="en-US" sz="1200" spc="-4" dirty="0">
                <a:solidFill>
                  <a:srgbClr val="000000"/>
                </a:solidFill>
              </a:rPr>
              <a:t> di Madrasah </a:t>
            </a:r>
            <a:br>
              <a:rPr lang="en-US" sz="1200" spc="-4" dirty="0">
                <a:solidFill>
                  <a:srgbClr val="000000"/>
                </a:solidFill>
              </a:rPr>
            </a:br>
            <a:r>
              <a:rPr lang="en-US" sz="1200" spc="-4" dirty="0">
                <a:solidFill>
                  <a:srgbClr val="000000"/>
                </a:solidFill>
              </a:rPr>
              <a:t>2. </a:t>
            </a:r>
            <a:r>
              <a:rPr lang="en-US" sz="1200" spc="-4" dirty="0" err="1">
                <a:solidFill>
                  <a:srgbClr val="000000"/>
                </a:solidFill>
              </a:rPr>
              <a:t>Poin</a:t>
            </a:r>
            <a:r>
              <a:rPr lang="en-US" sz="1200" spc="-4" dirty="0">
                <a:solidFill>
                  <a:srgbClr val="000000"/>
                </a:solidFill>
              </a:rPr>
              <a:t> 11 SE </a:t>
            </a:r>
            <a:r>
              <a:rPr lang="en-US" sz="1200" spc="-4" dirty="0" err="1">
                <a:solidFill>
                  <a:srgbClr val="000000"/>
                </a:solidFill>
              </a:rPr>
              <a:t>Kemenag</a:t>
            </a:r>
            <a:r>
              <a:rPr lang="en-US" sz="1200" spc="-4" dirty="0">
                <a:solidFill>
                  <a:srgbClr val="000000"/>
                </a:solidFill>
              </a:rPr>
              <a:t> B. 86/DJ.1/PP.03/01 </a:t>
            </a:r>
            <a:r>
              <a:rPr lang="en-US" sz="1200" spc="-4" dirty="0" err="1">
                <a:solidFill>
                  <a:srgbClr val="000000"/>
                </a:solidFill>
              </a:rPr>
              <a:t>Tahun</a:t>
            </a:r>
            <a:r>
              <a:rPr lang="en-US" sz="1200" spc="-4" dirty="0">
                <a:solidFill>
                  <a:srgbClr val="000000"/>
                </a:solidFill>
              </a:rPr>
              <a:t> 2022 </a:t>
            </a:r>
            <a:r>
              <a:rPr lang="en-US" sz="1200" spc="-4" dirty="0" err="1">
                <a:solidFill>
                  <a:srgbClr val="000000"/>
                </a:solidFill>
              </a:rPr>
              <a:t>tentang</a:t>
            </a:r>
            <a:r>
              <a:rPr lang="en-US" sz="1200" spc="-4" dirty="0">
                <a:solidFill>
                  <a:srgbClr val="000000"/>
                </a:solidFill>
              </a:rPr>
              <a:t> </a:t>
            </a:r>
            <a:r>
              <a:rPr lang="en-US" sz="1200" spc="-4" dirty="0" err="1">
                <a:solidFill>
                  <a:srgbClr val="000000"/>
                </a:solidFill>
              </a:rPr>
              <a:t>Penerapan</a:t>
            </a:r>
            <a:r>
              <a:rPr lang="en-US" sz="1200" spc="-4" dirty="0">
                <a:solidFill>
                  <a:srgbClr val="000000"/>
                </a:solidFill>
              </a:rPr>
              <a:t> </a:t>
            </a:r>
            <a:r>
              <a:rPr lang="en-US" sz="1200" spc="-4" dirty="0" err="1">
                <a:solidFill>
                  <a:srgbClr val="000000"/>
                </a:solidFill>
              </a:rPr>
              <a:t>Satuan</a:t>
            </a:r>
            <a:r>
              <a:rPr lang="en-US" sz="1200" spc="-4" dirty="0">
                <a:solidFill>
                  <a:srgbClr val="000000"/>
                </a:solidFill>
              </a:rPr>
              <a:t> Pendidikan Ramah Anak Pada Madrasah </a:t>
            </a:r>
            <a:r>
              <a:rPr lang="en-US" sz="1200" spc="-4" dirty="0" err="1">
                <a:solidFill>
                  <a:srgbClr val="000000"/>
                </a:solidFill>
              </a:rPr>
              <a:t>terkait</a:t>
            </a:r>
            <a:r>
              <a:rPr lang="en-US" sz="1200" spc="-4" dirty="0">
                <a:solidFill>
                  <a:srgbClr val="000000"/>
                </a:solidFill>
              </a:rPr>
              <a:t> </a:t>
            </a:r>
            <a:r>
              <a:rPr lang="en-US" sz="1200" spc="-4" dirty="0" err="1">
                <a:solidFill>
                  <a:srgbClr val="000000"/>
                </a:solidFill>
              </a:rPr>
              <a:t>Pembentukan</a:t>
            </a:r>
            <a:r>
              <a:rPr lang="en-US" sz="1200" spc="-4" dirty="0">
                <a:solidFill>
                  <a:srgbClr val="000000"/>
                </a:solidFill>
              </a:rPr>
              <a:t> Unit </a:t>
            </a:r>
            <a:r>
              <a:rPr lang="en-US" sz="1200" spc="-4" dirty="0" err="1">
                <a:solidFill>
                  <a:srgbClr val="000000"/>
                </a:solidFill>
              </a:rPr>
              <a:t>Penanganan</a:t>
            </a:r>
            <a:r>
              <a:rPr lang="en-US" sz="1200" spc="-4" dirty="0">
                <a:solidFill>
                  <a:srgbClr val="000000"/>
                </a:solidFill>
              </a:rPr>
              <a:t> </a:t>
            </a:r>
            <a:r>
              <a:rPr lang="en-US" sz="1200" spc="-4" dirty="0" err="1">
                <a:solidFill>
                  <a:srgbClr val="000000"/>
                </a:solidFill>
              </a:rPr>
              <a:t>Kasus</a:t>
            </a:r>
            <a:r>
              <a:rPr lang="en-US" sz="1200" spc="-4" dirty="0">
                <a:solidFill>
                  <a:srgbClr val="000000"/>
                </a:solidFill>
              </a:rPr>
              <a:t> di Madrasah</a:t>
            </a:r>
            <a:br>
              <a:rPr lang="en-US" sz="1200" spc="-4" dirty="0">
                <a:solidFill>
                  <a:srgbClr val="000000"/>
                </a:solidFill>
              </a:rPr>
            </a:br>
            <a:r>
              <a:rPr lang="en-US" sz="1200" spc="-4" dirty="0">
                <a:solidFill>
                  <a:srgbClr val="000000"/>
                </a:solidFill>
              </a:rPr>
              <a:t>3. </a:t>
            </a:r>
            <a:r>
              <a:rPr lang="en-US" sz="1200" spc="-4" dirty="0" err="1">
                <a:solidFill>
                  <a:srgbClr val="000000"/>
                </a:solidFill>
              </a:rPr>
              <a:t>Permendikbud</a:t>
            </a:r>
            <a:r>
              <a:rPr lang="en-US" sz="1200" spc="-4" dirty="0">
                <a:solidFill>
                  <a:srgbClr val="000000"/>
                </a:solidFill>
              </a:rPr>
              <a:t>  </a:t>
            </a:r>
            <a:r>
              <a:rPr lang="en-US" sz="1200" spc="-4" dirty="0" err="1">
                <a:solidFill>
                  <a:srgbClr val="000000"/>
                </a:solidFill>
              </a:rPr>
              <a:t>Nomor</a:t>
            </a:r>
            <a:r>
              <a:rPr lang="en-US" sz="1200" spc="-4" dirty="0">
                <a:solidFill>
                  <a:srgbClr val="000000"/>
                </a:solidFill>
              </a:rPr>
              <a:t> 82 </a:t>
            </a:r>
            <a:r>
              <a:rPr lang="en-US" sz="1200" spc="-4" dirty="0" err="1">
                <a:solidFill>
                  <a:srgbClr val="000000"/>
                </a:solidFill>
              </a:rPr>
              <a:t>Tahun</a:t>
            </a:r>
            <a:r>
              <a:rPr lang="en-US" sz="1200" spc="-4" dirty="0">
                <a:solidFill>
                  <a:srgbClr val="000000"/>
                </a:solidFill>
              </a:rPr>
              <a:t> 2015</a:t>
            </a:r>
            <a:endParaRPr lang="en-US" sz="1200" dirty="0"/>
          </a:p>
        </p:txBody>
      </p:sp>
      <p:sp>
        <p:nvSpPr>
          <p:cNvPr id="8" name="Rectangle 7"/>
          <p:cNvSpPr/>
          <p:nvPr/>
        </p:nvSpPr>
        <p:spPr>
          <a:xfrm>
            <a:off x="3362266" y="1359355"/>
            <a:ext cx="5616416" cy="2568075"/>
          </a:xfrm>
          <a:prstGeom prst="rect">
            <a:avLst/>
          </a:prstGeom>
        </p:spPr>
        <p:txBody>
          <a:bodyPr wrap="square">
            <a:spAutoFit/>
          </a:bodyPr>
          <a:lstStyle/>
          <a:p>
            <a:pPr algn="just"/>
            <a:r>
              <a:rPr lang="en-US" sz="1050" b="1" i="1" dirty="0">
                <a:latin typeface="Georgia" panose="02040502050405020303" pitchFamily="18" charset="0"/>
                <a:ea typeface="Calibri" panose="020F0502020204030204" pitchFamily="34" charset="0"/>
                <a:cs typeface="Times New Roman" panose="02020603050405020304" pitchFamily="18" charset="0"/>
              </a:rPr>
              <a:t>“(3)… Perlindungan </a:t>
            </a:r>
            <a:r>
              <a:rPr lang="en-US" sz="1050" b="1" i="1" dirty="0" err="1">
                <a:latin typeface="Georgia" panose="02040502050405020303" pitchFamily="18" charset="0"/>
                <a:ea typeface="Calibri" panose="020F0502020204030204" pitchFamily="34" charset="0"/>
                <a:cs typeface="Times New Roman" panose="02020603050405020304" pitchFamily="18" charset="0"/>
              </a:rPr>
              <a:t>Khusus</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kepada</a:t>
            </a:r>
            <a:r>
              <a:rPr lang="en-US" sz="1050" b="1" i="1" dirty="0">
                <a:latin typeface="Georgia" panose="02040502050405020303" pitchFamily="18" charset="0"/>
                <a:ea typeface="Calibri" panose="020F0502020204030204" pitchFamily="34" charset="0"/>
                <a:cs typeface="Times New Roman" panose="02020603050405020304" pitchFamily="18" charset="0"/>
              </a:rPr>
              <a:t> Anak </a:t>
            </a:r>
            <a:r>
              <a:rPr lang="en-US" sz="1050" b="1" i="1" dirty="0" err="1">
                <a:latin typeface="Georgia" panose="02040502050405020303" pitchFamily="18" charset="0"/>
                <a:ea typeface="Calibri" panose="020F0502020204030204" pitchFamily="34" charset="0"/>
                <a:cs typeface="Times New Roman" panose="02020603050405020304" pitchFamily="18" charset="0"/>
              </a:rPr>
              <a:t>diberikan</a:t>
            </a:r>
            <a:r>
              <a:rPr lang="en-US" sz="1050" b="1" i="1" dirty="0">
                <a:latin typeface="Georgia" panose="02040502050405020303" pitchFamily="18" charset="0"/>
                <a:ea typeface="Calibri" panose="020F0502020204030204" pitchFamily="34" charset="0"/>
                <a:cs typeface="Times New Roman" panose="02020603050405020304" pitchFamily="18" charset="0"/>
              </a:rPr>
              <a:t> di unit </a:t>
            </a:r>
            <a:r>
              <a:rPr lang="en-US" sz="1050" b="1" i="1" dirty="0" err="1">
                <a:latin typeface="Georgia" panose="02040502050405020303" pitchFamily="18" charset="0"/>
                <a:ea typeface="Calibri" panose="020F0502020204030204" pitchFamily="34" charset="0"/>
                <a:cs typeface="Times New Roman" panose="02020603050405020304" pitchFamily="18" charset="0"/>
              </a:rPr>
              <a:t>pelaksana</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teknis</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kementerian</a:t>
            </a:r>
            <a:r>
              <a:rPr lang="en-US" sz="1050" b="1" i="1" dirty="0">
                <a:latin typeface="Georgia" panose="02040502050405020303" pitchFamily="18" charset="0"/>
                <a:ea typeface="Calibri" panose="020F0502020204030204" pitchFamily="34" charset="0"/>
                <a:cs typeface="Times New Roman" panose="02020603050405020304" pitchFamily="18" charset="0"/>
              </a:rPr>
              <a:t>/</a:t>
            </a:r>
            <a:r>
              <a:rPr lang="en-US" sz="1050" b="1" i="1" dirty="0" err="1">
                <a:latin typeface="Georgia" panose="02040502050405020303" pitchFamily="18" charset="0"/>
                <a:ea typeface="Calibri" panose="020F0502020204030204" pitchFamily="34" charset="0"/>
                <a:cs typeface="Times New Roman" panose="02020603050405020304" pitchFamily="18" charset="0"/>
              </a:rPr>
              <a:t>lembaga</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organisasi</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perangkat</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daerah</a:t>
            </a:r>
            <a:r>
              <a:rPr lang="en-US" sz="1050" b="1" i="1" dirty="0">
                <a:latin typeface="Georgia" panose="02040502050405020303" pitchFamily="18" charset="0"/>
                <a:ea typeface="Calibri" panose="020F0502020204030204" pitchFamily="34" charset="0"/>
                <a:cs typeface="Times New Roman" panose="02020603050405020304" pitchFamily="18" charset="0"/>
              </a:rPr>
              <a:t>, dan </a:t>
            </a:r>
            <a:r>
              <a:rPr lang="en-US" sz="1050" b="1" i="1" dirty="0" err="1">
                <a:latin typeface="Georgia" panose="02040502050405020303" pitchFamily="18" charset="0"/>
                <a:ea typeface="Calibri" panose="020F0502020204030204" pitchFamily="34" charset="0"/>
                <a:cs typeface="Times New Roman" panose="02020603050405020304" pitchFamily="18" charset="0"/>
              </a:rPr>
              <a:t>atau</a:t>
            </a:r>
            <a:r>
              <a:rPr lang="en-US" sz="1050" b="1" i="1" dirty="0">
                <a:latin typeface="Georgia" panose="02040502050405020303" pitchFamily="18" charset="0"/>
                <a:ea typeface="Calibri" panose="020F0502020204030204" pitchFamily="34" charset="0"/>
                <a:cs typeface="Times New Roman" panose="02020603050405020304" pitchFamily="18" charset="0"/>
              </a:rPr>
              <a:t> unit </a:t>
            </a:r>
            <a:r>
              <a:rPr lang="en-US" sz="1050" b="1" i="1" dirty="0" err="1">
                <a:latin typeface="Georgia" panose="02040502050405020303" pitchFamily="18" charset="0"/>
                <a:ea typeface="Calibri" panose="020F0502020204030204" pitchFamily="34" charset="0"/>
                <a:cs typeface="Times New Roman" panose="02020603050405020304" pitchFamily="18" charset="0"/>
              </a:rPr>
              <a:t>pelaksana</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teknis</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daerah</a:t>
            </a:r>
            <a:r>
              <a:rPr lang="en-US" sz="1050" b="1" i="1" dirty="0">
                <a:latin typeface="Georgia" panose="02040502050405020303" pitchFamily="18" charset="0"/>
                <a:ea typeface="Calibri" panose="020F0502020204030204" pitchFamily="34" charset="0"/>
                <a:cs typeface="Times New Roman" panose="02020603050405020304" pitchFamily="18" charset="0"/>
              </a:rPr>
              <a:t> yang </a:t>
            </a:r>
            <a:r>
              <a:rPr lang="en-US" sz="1050" b="1" i="1" dirty="0" err="1">
                <a:latin typeface="Georgia" panose="02040502050405020303" pitchFamily="18" charset="0"/>
                <a:ea typeface="Calibri" panose="020F0502020204030204" pitchFamily="34" charset="0"/>
                <a:cs typeface="Times New Roman" panose="02020603050405020304" pitchFamily="18" charset="0"/>
              </a:rPr>
              <a:t>telah</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dibentuk</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050" b="1" i="1" dirty="0" err="1">
                <a:latin typeface="Georgia" panose="02040502050405020303" pitchFamily="18" charset="0"/>
                <a:ea typeface="Calibri" panose="020F0502020204030204" pitchFamily="34" charset="0"/>
                <a:cs typeface="Times New Roman" panose="02020603050405020304" pitchFamily="18" charset="0"/>
              </a:rPr>
              <a:t>dengan</a:t>
            </a:r>
            <a:r>
              <a:rPr lang="en-US" sz="1050" b="1" i="1" dirty="0">
                <a:latin typeface="Georgia" panose="02040502050405020303" pitchFamily="18" charset="0"/>
                <a:ea typeface="Calibri" panose="020F0502020204030204" pitchFamily="34" charset="0"/>
                <a:cs typeface="Times New Roman" panose="02020603050405020304" pitchFamily="18" charset="0"/>
              </a:rPr>
              <a:t> </a:t>
            </a:r>
            <a:r>
              <a:rPr lang="en-US" sz="1500" b="1" i="1" dirty="0" err="1">
                <a:solidFill>
                  <a:srgbClr val="C00000"/>
                </a:solidFill>
                <a:latin typeface="Georgia" panose="02040502050405020303" pitchFamily="18" charset="0"/>
                <a:ea typeface="Calibri" panose="020F0502020204030204" pitchFamily="34" charset="0"/>
                <a:cs typeface="Times New Roman" panose="02020603050405020304" pitchFamily="18" charset="0"/>
              </a:rPr>
              <a:t>mengacu</a:t>
            </a:r>
            <a:r>
              <a:rPr lang="en-US" sz="15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 </a:t>
            </a:r>
            <a:r>
              <a:rPr lang="en-US" sz="1500" b="1" i="1" dirty="0" err="1">
                <a:solidFill>
                  <a:srgbClr val="C00000"/>
                </a:solidFill>
                <a:latin typeface="Georgia" panose="02040502050405020303" pitchFamily="18" charset="0"/>
                <a:ea typeface="Calibri" panose="020F0502020204030204" pitchFamily="34" charset="0"/>
                <a:cs typeface="Times New Roman" panose="02020603050405020304" pitchFamily="18" charset="0"/>
              </a:rPr>
              <a:t>kepada</a:t>
            </a:r>
            <a:r>
              <a:rPr lang="en-US" sz="15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 </a:t>
            </a:r>
            <a:r>
              <a:rPr lang="en-US" sz="1500" b="1" i="1" dirty="0" err="1">
                <a:solidFill>
                  <a:srgbClr val="C00000"/>
                </a:solidFill>
                <a:latin typeface="Georgia" panose="02040502050405020303" pitchFamily="18" charset="0"/>
                <a:ea typeface="Calibri" panose="020F0502020204030204" pitchFamily="34" charset="0"/>
                <a:cs typeface="Times New Roman" panose="02020603050405020304" pitchFamily="18" charset="0"/>
              </a:rPr>
              <a:t>standar</a:t>
            </a:r>
            <a:r>
              <a:rPr lang="en-US" sz="15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 </a:t>
            </a:r>
            <a:r>
              <a:rPr lang="en-US" sz="1500" b="1" i="1" dirty="0" err="1">
                <a:solidFill>
                  <a:srgbClr val="C00000"/>
                </a:solidFill>
                <a:latin typeface="Georgia" panose="02040502050405020303" pitchFamily="18" charset="0"/>
                <a:ea typeface="Calibri" panose="020F0502020204030204" pitchFamily="34" charset="0"/>
                <a:cs typeface="Times New Roman" panose="02020603050405020304" pitchFamily="18" charset="0"/>
              </a:rPr>
              <a:t>layanan</a:t>
            </a:r>
            <a:r>
              <a:rPr lang="en-US" sz="15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 yang </a:t>
            </a:r>
            <a:r>
              <a:rPr lang="en-US" sz="1500" b="1" i="1" dirty="0" err="1">
                <a:solidFill>
                  <a:srgbClr val="C00000"/>
                </a:solidFill>
                <a:latin typeface="Georgia" panose="02040502050405020303" pitchFamily="18" charset="0"/>
                <a:ea typeface="Calibri" panose="020F0502020204030204" pitchFamily="34" charset="0"/>
                <a:cs typeface="Times New Roman" panose="02020603050405020304" pitchFamily="18" charset="0"/>
              </a:rPr>
              <a:t>telah</a:t>
            </a:r>
            <a:r>
              <a:rPr lang="en-US" sz="15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 </a:t>
            </a:r>
            <a:r>
              <a:rPr lang="en-US" sz="1500" b="1" i="1" dirty="0" err="1">
                <a:solidFill>
                  <a:srgbClr val="C00000"/>
                </a:solidFill>
                <a:latin typeface="Georgia" panose="02040502050405020303" pitchFamily="18" charset="0"/>
                <a:ea typeface="Calibri" panose="020F0502020204030204" pitchFamily="34" charset="0"/>
                <a:cs typeface="Times New Roman" panose="02020603050405020304" pitchFamily="18" charset="0"/>
              </a:rPr>
              <a:t>ditetapkan</a:t>
            </a:r>
            <a:r>
              <a:rPr lang="en-US" sz="1500" b="1" i="1" dirty="0">
                <a:solidFill>
                  <a:srgbClr val="C00000"/>
                </a:solidFill>
                <a:latin typeface="Georgia" panose="02040502050405020303" pitchFamily="18" charset="0"/>
                <a:ea typeface="Calibri" panose="020F0502020204030204" pitchFamily="34" charset="0"/>
                <a:cs typeface="Times New Roman" panose="02020603050405020304" pitchFamily="18" charset="0"/>
              </a:rPr>
              <a:t>...” </a:t>
            </a:r>
            <a:r>
              <a:rPr lang="en-US" sz="15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PEDOMAN STANDARISASI </a:t>
            </a:r>
            <a:r>
              <a:rPr lang="en-US" sz="1500" b="1" i="1" dirty="0">
                <a:solidFill>
                  <a:srgbClr val="002060"/>
                </a:solidFill>
                <a:latin typeface="Georgia" panose="02040502050405020303" pitchFamily="18" charset="0"/>
                <a:ea typeface="Century Gothic"/>
                <a:cs typeface="Century Gothic"/>
                <a:sym typeface="Century Gothic"/>
              </a:rPr>
              <a:t>LEMBAGA PENYEDIA LAYANAN RAMAH ANAK BAGI ANAK YANG MEMERLUKAN PERLINDUNGAN KHUSUS </a:t>
            </a:r>
            <a:r>
              <a:rPr lang="en-US" sz="1500" b="1" i="1" dirty="0">
                <a:solidFill>
                  <a:srgbClr val="002060"/>
                </a:solidFill>
                <a:latin typeface="Georgia" panose="02040502050405020303" pitchFamily="18" charset="0"/>
                <a:ea typeface="Calibri" panose="020F0502020204030204" pitchFamily="34" charset="0"/>
                <a:cs typeface="Times New Roman" panose="02020603050405020304" pitchFamily="18" charset="0"/>
              </a:rPr>
              <a:t>(LPLRA)</a:t>
            </a:r>
          </a:p>
          <a:p>
            <a:pPr algn="just"/>
            <a:r>
              <a:rPr lang="en-ID" sz="1050" b="1" i="1" dirty="0">
                <a:latin typeface="Georgia" panose="02040502050405020303" pitchFamily="18" charset="0"/>
              </a:rPr>
              <a:t>(4) </a:t>
            </a:r>
            <a:r>
              <a:rPr lang="en-ID" sz="1050" b="1" i="1" dirty="0" err="1">
                <a:latin typeface="Georgia" panose="02040502050405020303" pitchFamily="18" charset="0"/>
              </a:rPr>
              <a:t>Perlindungan</a:t>
            </a:r>
            <a:r>
              <a:rPr lang="en-ID" sz="1050" b="1" i="1" dirty="0">
                <a:latin typeface="Georgia" panose="02040502050405020303" pitchFamily="18" charset="0"/>
              </a:rPr>
              <a:t> </a:t>
            </a:r>
            <a:r>
              <a:rPr lang="en-ID" sz="1050" b="1" i="1" dirty="0" err="1">
                <a:latin typeface="Georgia" panose="02040502050405020303" pitchFamily="18" charset="0"/>
              </a:rPr>
              <a:t>Khusus</a:t>
            </a:r>
            <a:r>
              <a:rPr lang="en-ID" sz="1050" b="1" i="1" dirty="0">
                <a:latin typeface="Georgia" panose="02040502050405020303" pitchFamily="18" charset="0"/>
              </a:rPr>
              <a:t> </a:t>
            </a:r>
            <a:r>
              <a:rPr lang="en-ID" sz="1050" b="1" i="1" dirty="0" err="1">
                <a:latin typeface="Georgia" panose="02040502050405020303" pitchFamily="18" charset="0"/>
              </a:rPr>
              <a:t>kepada</a:t>
            </a:r>
            <a:r>
              <a:rPr lang="en-ID" sz="1050" b="1" i="1" dirty="0">
                <a:latin typeface="Georgia" panose="02040502050405020303" pitchFamily="18" charset="0"/>
              </a:rPr>
              <a:t> Anak </a:t>
            </a:r>
            <a:r>
              <a:rPr lang="en-ID" sz="1050" b="1" i="1" dirty="0" err="1">
                <a:latin typeface="Georgia" panose="02040502050405020303" pitchFamily="18" charset="0"/>
              </a:rPr>
              <a:t>dilaksanakan</a:t>
            </a:r>
            <a:r>
              <a:rPr lang="en-ID" sz="1050" b="1" i="1" dirty="0">
                <a:latin typeface="Georgia" panose="02040502050405020303" pitchFamily="18" charset="0"/>
              </a:rPr>
              <a:t> </a:t>
            </a:r>
            <a:r>
              <a:rPr lang="en-ID" sz="1050" b="1" i="1" dirty="0" err="1">
                <a:latin typeface="Georgia" panose="02040502050405020303" pitchFamily="18" charset="0"/>
              </a:rPr>
              <a:t>secara</a:t>
            </a:r>
            <a:r>
              <a:rPr lang="en-ID" sz="1050" b="1" i="1" dirty="0">
                <a:latin typeface="Georgia" panose="02040502050405020303" pitchFamily="18" charset="0"/>
              </a:rPr>
              <a:t> </a:t>
            </a:r>
            <a:r>
              <a:rPr lang="en-ID" sz="1800" b="1" i="1" dirty="0" err="1">
                <a:solidFill>
                  <a:srgbClr val="FF0000"/>
                </a:solidFill>
                <a:latin typeface="Georgia" panose="02040502050405020303" pitchFamily="18" charset="0"/>
              </a:rPr>
              <a:t>cepat</a:t>
            </a:r>
            <a:r>
              <a:rPr lang="en-ID" sz="1800" b="1" i="1" dirty="0">
                <a:solidFill>
                  <a:srgbClr val="FF0000"/>
                </a:solidFill>
                <a:latin typeface="Georgia" panose="02040502050405020303" pitchFamily="18" charset="0"/>
              </a:rPr>
              <a:t>, </a:t>
            </a:r>
            <a:r>
              <a:rPr lang="en-ID" sz="1800" b="1" i="1" dirty="0" err="1">
                <a:solidFill>
                  <a:srgbClr val="FF0000"/>
                </a:solidFill>
                <a:latin typeface="Georgia" panose="02040502050405020303" pitchFamily="18" charset="0"/>
              </a:rPr>
              <a:t>komprehensif</a:t>
            </a:r>
            <a:r>
              <a:rPr lang="en-ID" sz="1800" b="1" i="1" dirty="0">
                <a:solidFill>
                  <a:srgbClr val="FF0000"/>
                </a:solidFill>
                <a:latin typeface="Georgia" panose="02040502050405020303" pitchFamily="18" charset="0"/>
              </a:rPr>
              <a:t>, dan </a:t>
            </a:r>
            <a:r>
              <a:rPr lang="en-ID" sz="1800" b="1" i="1" dirty="0" err="1">
                <a:solidFill>
                  <a:srgbClr val="FF0000"/>
                </a:solidFill>
                <a:latin typeface="Georgia" panose="02040502050405020303" pitchFamily="18" charset="0"/>
              </a:rPr>
              <a:t>terintegrasi</a:t>
            </a:r>
            <a:r>
              <a:rPr lang="en-ID" sz="1800" b="1" i="1" dirty="0">
                <a:solidFill>
                  <a:srgbClr val="FF0000"/>
                </a:solidFill>
                <a:latin typeface="Georgia" panose="02040502050405020303" pitchFamily="18" charset="0"/>
              </a:rPr>
              <a:t>.</a:t>
            </a:r>
          </a:p>
          <a:p>
            <a:pPr algn="just"/>
            <a:endParaRPr lang="en-US" sz="788" b="1" i="1" dirty="0">
              <a:solidFill>
                <a:srgbClr val="C00000"/>
              </a:solidFill>
              <a:latin typeface="Georgia" panose="02040502050405020303" pitchFamily="18" charset="0"/>
              <a:ea typeface="Calibri" panose="020F0502020204030204" pitchFamily="34" charset="0"/>
              <a:cs typeface="Times New Roman" panose="02020603050405020304" pitchFamily="18" charset="0"/>
            </a:endParaRPr>
          </a:p>
          <a:p>
            <a:pPr algn="ctr"/>
            <a:r>
              <a:rPr lang="en-US" sz="1050" b="1" i="1" dirty="0" err="1">
                <a:latin typeface="Georgia" panose="02040502050405020303" pitchFamily="18" charset="0"/>
                <a:cs typeface="Times New Roman" panose="02020603050405020304" pitchFamily="18" charset="0"/>
              </a:rPr>
              <a:t>Pasal</a:t>
            </a:r>
            <a:r>
              <a:rPr lang="en-US" sz="1050" b="1" i="1" dirty="0">
                <a:latin typeface="Georgia" panose="02040502050405020303" pitchFamily="18" charset="0"/>
                <a:cs typeface="Times New Roman" panose="02020603050405020304" pitchFamily="18" charset="0"/>
              </a:rPr>
              <a:t> 3 (3), (4) PP </a:t>
            </a:r>
            <a:r>
              <a:rPr lang="en-US" sz="1050" b="1" i="1" dirty="0" err="1">
                <a:latin typeface="Georgia" panose="02040502050405020303" pitchFamily="18" charset="0"/>
                <a:cs typeface="Times New Roman" panose="02020603050405020304" pitchFamily="18" charset="0"/>
              </a:rPr>
              <a:t>Nomor</a:t>
            </a:r>
            <a:r>
              <a:rPr lang="en-US" sz="1050" b="1" i="1" dirty="0">
                <a:latin typeface="Georgia" panose="02040502050405020303" pitchFamily="18" charset="0"/>
                <a:cs typeface="Times New Roman" panose="02020603050405020304" pitchFamily="18" charset="0"/>
              </a:rPr>
              <a:t> 78 </a:t>
            </a:r>
            <a:r>
              <a:rPr lang="en-US" sz="1050" b="1" i="1" dirty="0" err="1">
                <a:latin typeface="Georgia" panose="02040502050405020303" pitchFamily="18" charset="0"/>
                <a:cs typeface="Times New Roman" panose="02020603050405020304" pitchFamily="18" charset="0"/>
              </a:rPr>
              <a:t>Tahun</a:t>
            </a:r>
            <a:r>
              <a:rPr lang="en-US" sz="1050" b="1" i="1" dirty="0">
                <a:latin typeface="Georgia" panose="02040502050405020303" pitchFamily="18" charset="0"/>
                <a:cs typeface="Times New Roman" panose="02020603050405020304" pitchFamily="18" charset="0"/>
              </a:rPr>
              <a:t> 2021 </a:t>
            </a:r>
            <a:r>
              <a:rPr lang="en-US" sz="1050" b="1" i="1" dirty="0" err="1">
                <a:latin typeface="Georgia" panose="02040502050405020303" pitchFamily="18" charset="0"/>
                <a:cs typeface="Times New Roman" panose="02020603050405020304" pitchFamily="18" charset="0"/>
              </a:rPr>
              <a:t>tentang</a:t>
            </a:r>
            <a:r>
              <a:rPr lang="en-US" sz="1050" b="1" i="1" dirty="0">
                <a:latin typeface="Georgia" panose="02040502050405020303" pitchFamily="18" charset="0"/>
                <a:cs typeface="Times New Roman" panose="02020603050405020304" pitchFamily="18" charset="0"/>
              </a:rPr>
              <a:t> Perlindungan </a:t>
            </a:r>
            <a:r>
              <a:rPr lang="en-US" sz="1050" b="1" i="1" dirty="0" err="1">
                <a:latin typeface="Georgia" panose="02040502050405020303" pitchFamily="18" charset="0"/>
                <a:cs typeface="Times New Roman" panose="02020603050405020304" pitchFamily="18" charset="0"/>
              </a:rPr>
              <a:t>Khusus</a:t>
            </a:r>
            <a:r>
              <a:rPr lang="en-US" sz="1050" b="1" i="1" dirty="0">
                <a:latin typeface="Georgia" panose="02040502050405020303" pitchFamily="18" charset="0"/>
                <a:cs typeface="Times New Roman" panose="02020603050405020304" pitchFamily="18" charset="0"/>
              </a:rPr>
              <a:t> </a:t>
            </a:r>
            <a:r>
              <a:rPr lang="en-US" sz="1050" b="1" i="1" dirty="0" err="1">
                <a:latin typeface="Georgia" panose="02040502050405020303" pitchFamily="18" charset="0"/>
                <a:cs typeface="Times New Roman" panose="02020603050405020304" pitchFamily="18" charset="0"/>
              </a:rPr>
              <a:t>Bagi</a:t>
            </a:r>
            <a:r>
              <a:rPr lang="en-US" sz="1050" b="1" i="1" dirty="0">
                <a:latin typeface="Georgia" panose="02040502050405020303" pitchFamily="18" charset="0"/>
                <a:cs typeface="Times New Roman" panose="02020603050405020304" pitchFamily="18" charset="0"/>
              </a:rPr>
              <a:t> Anak---</a:t>
            </a:r>
            <a:endParaRPr lang="en-US" sz="1050" b="1" i="1" dirty="0">
              <a:latin typeface="Georgia" panose="02040502050405020303" pitchFamily="18" charset="0"/>
            </a:endParaRPr>
          </a:p>
        </p:txBody>
      </p:sp>
      <p:sp>
        <p:nvSpPr>
          <p:cNvPr id="9" name="object 13"/>
          <p:cNvSpPr/>
          <p:nvPr/>
        </p:nvSpPr>
        <p:spPr>
          <a:xfrm>
            <a:off x="164592" y="102870"/>
            <a:ext cx="337185" cy="314325"/>
          </a:xfrm>
          <a:prstGeom prst="rect">
            <a:avLst/>
          </a:prstGeom>
          <a:blipFill>
            <a:blip r:embed="rId3" cstate="print"/>
            <a:stretch>
              <a:fillRect/>
            </a:stretch>
          </a:blipFill>
        </p:spPr>
        <p:txBody>
          <a:bodyPr wrap="square" lIns="0" tIns="0" rIns="0" bIns="0" rtlCol="0"/>
          <a:lstStyle/>
          <a:p>
            <a:endParaRPr sz="1050"/>
          </a:p>
        </p:txBody>
      </p:sp>
      <p:sp>
        <p:nvSpPr>
          <p:cNvPr id="10" name="object 14"/>
          <p:cNvSpPr/>
          <p:nvPr/>
        </p:nvSpPr>
        <p:spPr>
          <a:xfrm>
            <a:off x="8487215" y="62775"/>
            <a:ext cx="532901" cy="325620"/>
          </a:xfrm>
          <a:prstGeom prst="rect">
            <a:avLst/>
          </a:prstGeom>
          <a:blipFill>
            <a:blip r:embed="rId4" cstate="print"/>
            <a:stretch>
              <a:fillRect/>
            </a:stretch>
          </a:blipFill>
        </p:spPr>
        <p:txBody>
          <a:bodyPr wrap="square" lIns="0" tIns="0" rIns="0" bIns="0" rtlCol="0"/>
          <a:lstStyle/>
          <a:p>
            <a:endParaRPr sz="1050"/>
          </a:p>
        </p:txBody>
      </p:sp>
      <p:sp>
        <p:nvSpPr>
          <p:cNvPr id="5" name="Rectangle 4">
            <a:extLst>
              <a:ext uri="{FF2B5EF4-FFF2-40B4-BE49-F238E27FC236}">
                <a16:creationId xmlns:a16="http://schemas.microsoft.com/office/drawing/2014/main" xmlns="" id="{B46F963C-78BD-4531-944E-51BD13DDB436}"/>
              </a:ext>
            </a:extLst>
          </p:cNvPr>
          <p:cNvSpPr/>
          <p:nvPr/>
        </p:nvSpPr>
        <p:spPr>
          <a:xfrm>
            <a:off x="164592" y="352318"/>
            <a:ext cx="2896304" cy="99257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dirty="0">
                <a:ln/>
                <a:solidFill>
                  <a:schemeClr val="accent3"/>
                </a:solidFill>
              </a:rPr>
              <a:t>LATAR BELAKANG</a:t>
            </a:r>
          </a:p>
        </p:txBody>
      </p:sp>
      <p:sp>
        <p:nvSpPr>
          <p:cNvPr id="11" name="Rectangle 10">
            <a:extLst>
              <a:ext uri="{FF2B5EF4-FFF2-40B4-BE49-F238E27FC236}">
                <a16:creationId xmlns:a16="http://schemas.microsoft.com/office/drawing/2014/main" xmlns="" id="{A942BD2F-24BA-43FB-8D06-11B4F9ACE9A7}"/>
              </a:ext>
            </a:extLst>
          </p:cNvPr>
          <p:cNvSpPr/>
          <p:nvPr/>
        </p:nvSpPr>
        <p:spPr>
          <a:xfrm>
            <a:off x="3362266" y="4190217"/>
            <a:ext cx="5657850" cy="82708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TUJUAN</a:t>
            </a:r>
          </a:p>
          <a:p>
            <a:pPr marL="257175" indent="-257175" algn="ctr">
              <a:lnSpc>
                <a:spcPct val="115000"/>
              </a:lnSpc>
              <a:buAutoNum type="arabicPeriod"/>
            </a:pPr>
            <a:r>
              <a:rPr lang="en-GB" sz="1050" b="1" dirty="0" err="1">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Meningkat</a:t>
            </a:r>
            <a:r>
              <a:rPr lang="id-ID"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nya</a:t>
            </a:r>
            <a:r>
              <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 </a:t>
            </a:r>
            <a:r>
              <a:rPr lang="en-GB" sz="1050" b="1" dirty="0" err="1">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kualitas</a:t>
            </a:r>
            <a:r>
              <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 dan </a:t>
            </a:r>
            <a:r>
              <a:rPr lang="en-GB" sz="1050" b="1" dirty="0" err="1">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profesionalitas</a:t>
            </a:r>
            <a:r>
              <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 Lembaga Pendidikan/ Unit </a:t>
            </a:r>
            <a:r>
              <a:rPr lang="en-GB" sz="1050" b="1" dirty="0" err="1">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Penanganan</a:t>
            </a:r>
            <a:r>
              <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 </a:t>
            </a:r>
            <a:r>
              <a:rPr lang="en-GB" sz="1050" b="1" dirty="0" err="1">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Kasus</a:t>
            </a:r>
            <a:endPar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endParaRPr>
          </a:p>
          <a:p>
            <a:pPr marL="257175" indent="-257175" algn="ctr">
              <a:lnSpc>
                <a:spcPct val="115000"/>
              </a:lnSpc>
              <a:buAutoNum type="arabicPeriod"/>
            </a:pPr>
            <a:r>
              <a:rPr lang="en-GB" sz="1050" b="1" dirty="0">
                <a:solidFill>
                  <a:srgbClr val="000000"/>
                </a:solidFill>
                <a:latin typeface="Bookman Old Style" panose="02050604050505020204" pitchFamily="18" charset="0"/>
                <a:ea typeface="Cambria" panose="02040503050406030204" pitchFamily="18" charset="0"/>
                <a:cs typeface="Times New Roman" panose="02020603050405020304" pitchFamily="18" charset="0"/>
              </a:rPr>
              <a:t>PE-MAMPU-AN SRA </a:t>
            </a:r>
            <a:endParaRPr lang="en-US" sz="788" dirty="0">
              <a:latin typeface="Verdana" panose="020B0604030504040204" pitchFamily="34" charset="0"/>
              <a:ea typeface="Cambria" panose="020405030504060302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xmlns="" id="{7A21D6D5-DAEA-A11F-248D-EA3F3D2EE6AF}"/>
              </a:ext>
            </a:extLst>
          </p:cNvPr>
          <p:cNvSpPr/>
          <p:nvPr/>
        </p:nvSpPr>
        <p:spPr>
          <a:xfrm>
            <a:off x="7396843" y="2003556"/>
            <a:ext cx="228600" cy="2857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6B49F1-0433-0948-A228-AD0960EF3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171" y="113721"/>
            <a:ext cx="549941" cy="513814"/>
          </a:xfrm>
          <a:prstGeom prst="rect">
            <a:avLst/>
          </a:prstGeom>
        </p:spPr>
      </p:pic>
      <p:sp>
        <p:nvSpPr>
          <p:cNvPr id="2" name="TextBox 51">
            <a:extLst>
              <a:ext uri="{FF2B5EF4-FFF2-40B4-BE49-F238E27FC236}">
                <a16:creationId xmlns:a16="http://schemas.microsoft.com/office/drawing/2014/main" xmlns="" id="{7873755F-5FFD-F639-F885-CE62CDB582AB}"/>
              </a:ext>
            </a:extLst>
          </p:cNvPr>
          <p:cNvSpPr txBox="1"/>
          <p:nvPr/>
        </p:nvSpPr>
        <p:spPr>
          <a:xfrm>
            <a:off x="2456874" y="30257"/>
            <a:ext cx="6687126" cy="1477328"/>
          </a:xfrm>
          <a:prstGeom prst="rect">
            <a:avLst/>
          </a:prstGeom>
        </p:spPr>
        <p:txBody>
          <a:bodyPr wrap="square" lIns="0" tIns="0" rIns="0" bIns="0" rtlCol="0" anchor="t">
            <a:spAutoFit/>
          </a:bodyPr>
          <a:lstStyle/>
          <a:p>
            <a:pPr algn="ctr" defTabSz="914378"/>
            <a:r>
              <a:rPr lang="en-US" sz="3200" b="1" dirty="0">
                <a:solidFill>
                  <a:srgbClr val="23295C"/>
                </a:solidFill>
                <a:latin typeface="Century Gothic" pitchFamily="34" charset="0"/>
                <a:ea typeface=""/>
              </a:rPr>
              <a:t>TUJUAN</a:t>
            </a:r>
          </a:p>
          <a:p>
            <a:pPr algn="ctr" defTabSz="914378"/>
            <a:r>
              <a:rPr lang="en-US" sz="2000" b="1" dirty="0">
                <a:solidFill>
                  <a:srgbClr val="23295C"/>
                </a:solidFill>
                <a:latin typeface="Century Gothic" pitchFamily="34" charset="0"/>
                <a:ea typeface=""/>
              </a:rPr>
              <a:t>LEMBAGA PENYEDIA LAYANAN</a:t>
            </a:r>
          </a:p>
          <a:p>
            <a:pPr algn="ctr" defTabSz="914378"/>
            <a:r>
              <a:rPr lang="en-US" sz="2000" b="1" dirty="0">
                <a:solidFill>
                  <a:srgbClr val="23295C"/>
                </a:solidFill>
                <a:latin typeface="Century Gothic" pitchFamily="34" charset="0"/>
                <a:ea typeface=""/>
              </a:rPr>
              <a:t> RAMAH ANAK BAGI AMPK</a:t>
            </a:r>
          </a:p>
          <a:p>
            <a:pPr algn="ctr" defTabSz="914378"/>
            <a:endParaRPr lang="en-US" sz="2400" b="1" dirty="0">
              <a:solidFill>
                <a:srgbClr val="23295C"/>
              </a:solidFill>
              <a:latin typeface="Century Gothic" pitchFamily="34" charset="0"/>
              <a:ea typeface=""/>
            </a:endParaRPr>
          </a:p>
        </p:txBody>
      </p:sp>
      <p:pic>
        <p:nvPicPr>
          <p:cNvPr id="2050" name="Picture 2" descr="Numbers Png Image Background - Transparent Background Number Png, Png  Download , Transparent Png Image - PNGitem">
            <a:extLst>
              <a:ext uri="{FF2B5EF4-FFF2-40B4-BE49-F238E27FC236}">
                <a16:creationId xmlns:a16="http://schemas.microsoft.com/office/drawing/2014/main" xmlns="" id="{0E2235F9-72E0-8460-1B83-872F2D18C9AD}"/>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2828" t="7340" r="84084" b="65561"/>
          <a:stretch/>
        </p:blipFill>
        <p:spPr bwMode="auto">
          <a:xfrm>
            <a:off x="159393" y="1367627"/>
            <a:ext cx="338554" cy="3385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5FC7FE7-8DD3-B4D1-097F-DF7BCEA8EC98}"/>
              </a:ext>
            </a:extLst>
          </p:cNvPr>
          <p:cNvSpPr txBox="1"/>
          <p:nvPr/>
        </p:nvSpPr>
        <p:spPr>
          <a:xfrm>
            <a:off x="412559" y="1353627"/>
            <a:ext cx="5595456" cy="338554"/>
          </a:xfrm>
          <a:prstGeom prst="rect">
            <a:avLst/>
          </a:prstGeom>
          <a:noFill/>
        </p:spPr>
        <p:txBody>
          <a:bodyPr wrap="square">
            <a:spAutoFit/>
          </a:bodyPr>
          <a:lstStyle/>
          <a:p>
            <a:r>
              <a:rPr lang="en-US" sz="1600" b="1" dirty="0">
                <a:solidFill>
                  <a:srgbClr val="23295C"/>
                </a:solidFill>
                <a:latin typeface="Century Gothic" pitchFamily="34" charset="0"/>
              </a:rPr>
              <a:t>TUJUAN UMUM</a:t>
            </a:r>
            <a:endParaRPr lang="id-ID" sz="1600" dirty="0"/>
          </a:p>
        </p:txBody>
      </p:sp>
      <p:sp>
        <p:nvSpPr>
          <p:cNvPr id="10" name="TextBox 9">
            <a:extLst>
              <a:ext uri="{FF2B5EF4-FFF2-40B4-BE49-F238E27FC236}">
                <a16:creationId xmlns:a16="http://schemas.microsoft.com/office/drawing/2014/main" xmlns="" id="{14E40B78-94B0-AD28-4E87-1C4C27236A47}"/>
              </a:ext>
            </a:extLst>
          </p:cNvPr>
          <p:cNvSpPr txBox="1"/>
          <p:nvPr/>
        </p:nvSpPr>
        <p:spPr>
          <a:xfrm>
            <a:off x="412559" y="1647543"/>
            <a:ext cx="8318882" cy="461665"/>
          </a:xfrm>
          <a:prstGeom prst="rect">
            <a:avLst/>
          </a:prstGeom>
          <a:solidFill>
            <a:schemeClr val="tx2">
              <a:lumMod val="20000"/>
              <a:lumOff val="80000"/>
            </a:schemeClr>
          </a:solidFill>
        </p:spPr>
        <p:txBody>
          <a:bodyPr wrap="square">
            <a:spAutoFit/>
          </a:bodyPr>
          <a:lstStyle/>
          <a:p>
            <a:pPr algn="just"/>
            <a:r>
              <a:rPr lang="id-ID" sz="1200" b="1" dirty="0">
                <a:solidFill>
                  <a:srgbClr val="080808"/>
                </a:solidFill>
                <a:effectLst/>
                <a:latin typeface="Century Gothic" panose="020B0502020202020204" pitchFamily="34" charset="0"/>
                <a:ea typeface="Times New Roman" panose="02020603050405020304" pitchFamily="18" charset="0"/>
                <a:cs typeface="Bookman Uralic"/>
              </a:rPr>
              <a:t>Untuk mewujudkan penguatan dan pengembangan lembaga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penyedia</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 layanan bagi anak yang memerlukan perlindungan khusus dalam rangka penyelenggaraan </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k</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abupaten/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k</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ota </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l</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ayak 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pic>
        <p:nvPicPr>
          <p:cNvPr id="2052" name="Picture 4" descr="Numbers Png Image Background - Transparent Background Number Png, Png  Download , Transparent Png Image - PNGitem">
            <a:extLst>
              <a:ext uri="{FF2B5EF4-FFF2-40B4-BE49-F238E27FC236}">
                <a16:creationId xmlns:a16="http://schemas.microsoft.com/office/drawing/2014/main" xmlns="" id="{F2B5E20E-42A2-2AAD-44DE-8DA1331EC766}"/>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19733" t="8126" r="69087" b="66126"/>
          <a:stretch/>
        </p:blipFill>
        <p:spPr bwMode="auto">
          <a:xfrm>
            <a:off x="159393" y="2096354"/>
            <a:ext cx="304348" cy="338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E1540007-4871-6E90-C467-F8D90A2063D2}"/>
              </a:ext>
            </a:extLst>
          </p:cNvPr>
          <p:cNvSpPr txBox="1"/>
          <p:nvPr/>
        </p:nvSpPr>
        <p:spPr>
          <a:xfrm>
            <a:off x="412559" y="2089897"/>
            <a:ext cx="5595456" cy="338554"/>
          </a:xfrm>
          <a:prstGeom prst="rect">
            <a:avLst/>
          </a:prstGeom>
          <a:noFill/>
        </p:spPr>
        <p:txBody>
          <a:bodyPr wrap="square">
            <a:spAutoFit/>
          </a:bodyPr>
          <a:lstStyle/>
          <a:p>
            <a:r>
              <a:rPr lang="en-US" sz="1600" b="1" dirty="0">
                <a:solidFill>
                  <a:srgbClr val="23295C"/>
                </a:solidFill>
                <a:latin typeface="Century Gothic" pitchFamily="34" charset="0"/>
              </a:rPr>
              <a:t>TUJUAN KHUSUS </a:t>
            </a:r>
            <a:r>
              <a:rPr lang="en-US" sz="1600" b="1" dirty="0">
                <a:solidFill>
                  <a:srgbClr val="23295C"/>
                </a:solidFill>
                <a:latin typeface="Century Gothic" pitchFamily="34" charset="0"/>
                <a:sym typeface="Wingdings" panose="05000000000000000000" pitchFamily="2" charset="2"/>
              </a:rPr>
              <a:t> INDIKATOR</a:t>
            </a:r>
            <a:endParaRPr lang="id-ID" sz="1600" dirty="0"/>
          </a:p>
        </p:txBody>
      </p:sp>
      <p:sp>
        <p:nvSpPr>
          <p:cNvPr id="13" name="TextBox 12">
            <a:extLst>
              <a:ext uri="{FF2B5EF4-FFF2-40B4-BE49-F238E27FC236}">
                <a16:creationId xmlns:a16="http://schemas.microsoft.com/office/drawing/2014/main" xmlns="" id="{D041E9D9-C899-64D7-3D48-871D54626B27}"/>
              </a:ext>
            </a:extLst>
          </p:cNvPr>
          <p:cNvSpPr txBox="1"/>
          <p:nvPr/>
        </p:nvSpPr>
        <p:spPr>
          <a:xfrm>
            <a:off x="412559" y="2391813"/>
            <a:ext cx="831888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a:pP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m</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eningkatnya kualitas dan memperkuat </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l</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embaga penyedia layanan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bagi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AMPK </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baik dari segi kebijakan, profesionalitas sumber daya manusia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sarana prasarana yang ramah </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a:t>
            </a:r>
            <a:r>
              <a:rPr lang="id-ID" sz="1200" b="1" dirty="0">
                <a:solidFill>
                  <a:srgbClr val="080808"/>
                </a:solidFill>
                <a:effectLst/>
                <a:latin typeface="Century Gothic" panose="020B0502020202020204" pitchFamily="34" charset="0"/>
                <a:ea typeface="Times New Roman" panose="02020603050405020304" pitchFamily="18" charset="0"/>
                <a:cs typeface="Bookman Uralic"/>
              </a:rPr>
              <a:t>nak;</a:t>
            </a:r>
            <a:endParaRPr lang="id-ID" sz="1200" b="1" dirty="0">
              <a:solidFill>
                <a:srgbClr val="080808"/>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9EED0BDD-4DCB-87AB-372C-903488F2D219}"/>
              </a:ext>
            </a:extLst>
          </p:cNvPr>
          <p:cNvSpPr txBox="1"/>
          <p:nvPr/>
        </p:nvSpPr>
        <p:spPr>
          <a:xfrm>
            <a:off x="412559" y="2938324"/>
            <a:ext cx="8318882"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2"/>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meningkatnya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pelibatan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partisipasi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aktif</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dari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di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lembaga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tersebut</a:t>
            </a:r>
            <a:endParaRPr lang="id-ID" sz="1200" b="1" dirty="0">
              <a:solidFill>
                <a:srgbClr val="080808"/>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0F44F3D4-F935-6D1D-1D52-858C5655A86C}"/>
              </a:ext>
            </a:extLst>
          </p:cNvPr>
          <p:cNvSpPr txBox="1"/>
          <p:nvPr/>
        </p:nvSpPr>
        <p:spPr>
          <a:xfrm>
            <a:off x="412559" y="3300169"/>
            <a:ext cx="831888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3"/>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tersedianya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program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layanan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bagi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orang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tua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masyarakat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dalam</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rangka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mewujudkan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perlindungan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khusus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bagi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6" name="TextBox 15">
            <a:extLst>
              <a:ext uri="{FF2B5EF4-FFF2-40B4-BE49-F238E27FC236}">
                <a16:creationId xmlns:a16="http://schemas.microsoft.com/office/drawing/2014/main" xmlns="" id="{D77BCA3D-14B1-BF36-19D2-903AB18629AF}"/>
              </a:ext>
            </a:extLst>
          </p:cNvPr>
          <p:cNvSpPr txBox="1"/>
          <p:nvPr/>
        </p:nvSpPr>
        <p:spPr>
          <a:xfrm>
            <a:off x="412559" y="3846680"/>
            <a:ext cx="8318882" cy="276999"/>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4"/>
            </a:pP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meningkatnya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komunikasi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edukasi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dan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kerja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sama</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layanan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terkait</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perlindungan</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khusus</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bagi</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 </a:t>
            </a:r>
            <a:r>
              <a:rPr lang="en-US" sz="1200" b="1" dirty="0" err="1">
                <a:solidFill>
                  <a:srgbClr val="080808"/>
                </a:solidFill>
                <a:effectLst/>
                <a:latin typeface="Century Gothic" panose="020B0502020202020204" pitchFamily="34" charset="0"/>
                <a:ea typeface="Times New Roman" panose="02020603050405020304" pitchFamily="18" charset="0"/>
                <a:cs typeface="Bookman Uralic"/>
              </a:rPr>
              <a:t>anak</a:t>
            </a:r>
            <a:r>
              <a:rPr lang="en-US" sz="1200" b="1" dirty="0">
                <a:solidFill>
                  <a:srgbClr val="080808"/>
                </a:solidFill>
                <a:effectLst/>
                <a:latin typeface="Century Gothic" panose="020B0502020202020204" pitchFamily="34" charset="0"/>
                <a:ea typeface="Times New Roman" panose="02020603050405020304" pitchFamily="18" charset="0"/>
                <a:cs typeface="Bookman Uralic"/>
              </a:rPr>
              <a:t>;</a:t>
            </a:r>
            <a:endParaRPr lang="id-ID" sz="1200" b="1" dirty="0">
              <a:solidFill>
                <a:srgbClr val="080808"/>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DEE09FE3-B919-1EEB-EF53-7EA5F74EC296}"/>
              </a:ext>
            </a:extLst>
          </p:cNvPr>
          <p:cNvSpPr txBox="1"/>
          <p:nvPr/>
        </p:nvSpPr>
        <p:spPr>
          <a:xfrm>
            <a:off x="412559" y="4166102"/>
            <a:ext cx="831888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5"/>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tersedianya survei kepuasan layanan dengan memiliki instrumen kepuasan layanan dari penerima manfaat di lembaga tersebut;</a:t>
            </a:r>
            <a:endParaRPr lang="id-ID" sz="1200" b="1" dirty="0">
              <a:solidFill>
                <a:srgbClr val="080808"/>
              </a:solidFill>
              <a:latin typeface="Century Gothic" panose="020B0502020202020204" pitchFamily="34" charset="0"/>
            </a:endParaRPr>
          </a:p>
        </p:txBody>
      </p:sp>
      <p:sp>
        <p:nvSpPr>
          <p:cNvPr id="18" name="TextBox 17">
            <a:extLst>
              <a:ext uri="{FF2B5EF4-FFF2-40B4-BE49-F238E27FC236}">
                <a16:creationId xmlns:a16="http://schemas.microsoft.com/office/drawing/2014/main" xmlns="" id="{A78B3A5F-3023-722B-1B8B-A4DDDCDD0D3F}"/>
              </a:ext>
            </a:extLst>
          </p:cNvPr>
          <p:cNvSpPr txBox="1"/>
          <p:nvPr/>
        </p:nvSpPr>
        <p:spPr>
          <a:xfrm>
            <a:off x="412559" y="4633068"/>
            <a:ext cx="8318882" cy="461665"/>
          </a:xfrm>
          <a:prstGeom prst="rect">
            <a:avLst/>
          </a:prstGeom>
          <a:solidFill>
            <a:schemeClr val="tx2">
              <a:lumMod val="40000"/>
              <a:lumOff val="60000"/>
            </a:schemeClr>
          </a:solidFill>
        </p:spPr>
        <p:txBody>
          <a:bodyPr wrap="square">
            <a:spAutoFit/>
          </a:bodyPr>
          <a:lstStyle/>
          <a:p>
            <a:pPr marL="228600" indent="-228600" algn="just">
              <a:buFont typeface="+mj-lt"/>
              <a:buAutoNum type="alphaLcPeriod" startAt="6"/>
            </a:pPr>
            <a:r>
              <a:rPr lang="sv-SE" sz="1200" b="1" dirty="0">
                <a:solidFill>
                  <a:srgbClr val="080808"/>
                </a:solidFill>
                <a:effectLst/>
                <a:latin typeface="Century Gothic" panose="020B0502020202020204" pitchFamily="34" charset="0"/>
                <a:ea typeface="Times New Roman" panose="02020603050405020304" pitchFamily="18" charset="0"/>
                <a:cs typeface="Bookman Uralic"/>
              </a:rPr>
              <a:t>meningkatnya pelaksanaan layanan Lembaga/Unit Perlindungan Khusus Anak sesuai persyaratan standar dalam penyelenggaraan Lembaga Penyedia Layanan Ramah Anak bagi AMPK</a:t>
            </a:r>
            <a:endParaRPr lang="id-ID" sz="1200" b="1" dirty="0">
              <a:solidFill>
                <a:srgbClr val="080808"/>
              </a:solidFill>
              <a:latin typeface="Century Gothic" panose="020B0502020202020204" pitchFamily="34" charset="0"/>
            </a:endParaRPr>
          </a:p>
        </p:txBody>
      </p:sp>
    </p:spTree>
    <p:extLst>
      <p:ext uri="{BB962C8B-B14F-4D97-AF65-F5344CB8AC3E}">
        <p14:creationId xmlns:p14="http://schemas.microsoft.com/office/powerpoint/2010/main" val="70548054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1B210E0-1284-49DC-8146-62BF7C1ACD54}"/>
              </a:ext>
            </a:extLst>
          </p:cNvPr>
          <p:cNvSpPr/>
          <p:nvPr/>
        </p:nvSpPr>
        <p:spPr>
          <a:xfrm>
            <a:off x="285751" y="259358"/>
            <a:ext cx="4286250" cy="994172"/>
          </a:xfrm>
          <a:prstGeom prst="rect">
            <a:avLst/>
          </a:prstGeom>
        </p:spPr>
        <p:txBody>
          <a:bodyPr vert="horz" lIns="68580" tIns="34290" rIns="68580" bIns="3429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450"/>
              </a:spcAft>
            </a:pPr>
            <a:r>
              <a:rPr lang="en-US" sz="1800" b="1" kern="1200" dirty="0">
                <a:ln/>
                <a:solidFill>
                  <a:schemeClr val="tx1"/>
                </a:solidFill>
                <a:latin typeface="+mj-lt"/>
                <a:ea typeface="+mj-ea"/>
                <a:cs typeface="+mj-cs"/>
              </a:rPr>
              <a:t>TUGAS MENYEDIAKAN SDM PROFESIONAL</a:t>
            </a:r>
          </a:p>
          <a:p>
            <a:pPr>
              <a:lnSpc>
                <a:spcPct val="90000"/>
              </a:lnSpc>
              <a:spcBef>
                <a:spcPct val="0"/>
              </a:spcBef>
              <a:spcAft>
                <a:spcPts val="450"/>
              </a:spcAft>
            </a:pPr>
            <a:r>
              <a:rPr lang="en-US" sz="1200" b="1" kern="1200" dirty="0" err="1">
                <a:ln/>
                <a:solidFill>
                  <a:schemeClr val="tx1"/>
                </a:solidFill>
                <a:latin typeface="+mj-lt"/>
                <a:ea typeface="+mj-ea"/>
                <a:cs typeface="+mj-cs"/>
              </a:rPr>
              <a:t>Pasal</a:t>
            </a:r>
            <a:r>
              <a:rPr lang="en-US" sz="1200" b="1" kern="1200" dirty="0">
                <a:ln/>
                <a:solidFill>
                  <a:schemeClr val="tx1"/>
                </a:solidFill>
                <a:latin typeface="+mj-lt"/>
                <a:ea typeface="+mj-ea"/>
                <a:cs typeface="+mj-cs"/>
              </a:rPr>
              <a:t> 3 PP 78/2021</a:t>
            </a:r>
          </a:p>
        </p:txBody>
      </p:sp>
      <p:sp>
        <p:nvSpPr>
          <p:cNvPr id="3" name="Text Placeholder 2">
            <a:extLst>
              <a:ext uri="{FF2B5EF4-FFF2-40B4-BE49-F238E27FC236}">
                <a16:creationId xmlns:a16="http://schemas.microsoft.com/office/drawing/2014/main" xmlns="" id="{5569CAA0-39EE-44E8-8519-791450F6AC33}"/>
              </a:ext>
            </a:extLst>
          </p:cNvPr>
          <p:cNvSpPr>
            <a:spLocks noGrp="1"/>
          </p:cNvSpPr>
          <p:nvPr>
            <p:ph type="body" idx="1"/>
          </p:nvPr>
        </p:nvSpPr>
        <p:spPr>
          <a:xfrm>
            <a:off x="292540" y="1392182"/>
            <a:ext cx="4050860" cy="3097703"/>
          </a:xfrm>
        </p:spPr>
        <p:txBody>
          <a:bodyPr spcFirstLastPara="1" vert="horz" wrap="square" lIns="68580" tIns="34290" rIns="68580" bIns="34290" rtlCol="0" anchor="t" anchorCtr="0">
            <a:normAutofit/>
          </a:bodyPr>
          <a:lstStyle/>
          <a:p>
            <a:pPr>
              <a:lnSpc>
                <a:spcPct val="90000"/>
              </a:lnSpc>
              <a:spcAft>
                <a:spcPts val="450"/>
              </a:spcAft>
            </a:pPr>
            <a:r>
              <a:rPr lang="en-US" sz="1425" kern="1200" dirty="0" err="1">
                <a:latin typeface="+mn-lt"/>
                <a:cs typeface="+mn-cs"/>
              </a:rPr>
              <a:t>Pemerintah</a:t>
            </a:r>
            <a:r>
              <a:rPr lang="en-US" sz="1425" kern="1200" dirty="0">
                <a:latin typeface="+mn-lt"/>
                <a:cs typeface="+mn-cs"/>
              </a:rPr>
              <a:t> Pusat, </a:t>
            </a:r>
            <a:r>
              <a:rPr lang="en-US" sz="1425" kern="1200" dirty="0" err="1">
                <a:latin typeface="+mn-lt"/>
                <a:cs typeface="+mn-cs"/>
              </a:rPr>
              <a:t>Pemerintah</a:t>
            </a:r>
            <a:r>
              <a:rPr lang="en-US" sz="1425" kern="1200" dirty="0">
                <a:latin typeface="+mn-lt"/>
                <a:cs typeface="+mn-cs"/>
              </a:rPr>
              <a:t> Daerah, dan </a:t>
            </a:r>
            <a:r>
              <a:rPr lang="en-US" sz="1425" kern="1200" dirty="0" err="1">
                <a:latin typeface="+mn-lt"/>
                <a:cs typeface="+mn-cs"/>
              </a:rPr>
              <a:t>lembaga</a:t>
            </a:r>
            <a:r>
              <a:rPr lang="en-US" sz="1425" kern="1200" dirty="0">
                <a:latin typeface="+mn-lt"/>
                <a:cs typeface="+mn-cs"/>
              </a:rPr>
              <a:t> negara </a:t>
            </a:r>
            <a:r>
              <a:rPr lang="en-US" sz="1425" kern="1200" dirty="0" err="1">
                <a:latin typeface="+mn-lt"/>
                <a:cs typeface="+mn-cs"/>
              </a:rPr>
              <a:t>lainnya</a:t>
            </a:r>
            <a:r>
              <a:rPr lang="en-US" sz="1425" kern="1200" dirty="0">
                <a:latin typeface="+mn-lt"/>
                <a:cs typeface="+mn-cs"/>
              </a:rPr>
              <a:t> </a:t>
            </a:r>
            <a:r>
              <a:rPr lang="en-US" sz="1425" kern="1200" dirty="0" err="1">
                <a:latin typeface="+mn-lt"/>
                <a:cs typeface="+mn-cs"/>
              </a:rPr>
              <a:t>dalam</a:t>
            </a:r>
            <a:r>
              <a:rPr lang="en-US" sz="1425" kern="1200" dirty="0">
                <a:latin typeface="+mn-lt"/>
                <a:cs typeface="+mn-cs"/>
              </a:rPr>
              <a:t> </a:t>
            </a:r>
            <a:r>
              <a:rPr lang="en-US" sz="1425" kern="1200" dirty="0" err="1">
                <a:latin typeface="+mn-lt"/>
                <a:cs typeface="+mn-cs"/>
              </a:rPr>
              <a:t>melaksanakan</a:t>
            </a:r>
            <a:r>
              <a:rPr lang="en-US" sz="1425" kern="1200" dirty="0">
                <a:latin typeface="+mn-lt"/>
                <a:cs typeface="+mn-cs"/>
              </a:rPr>
              <a:t> </a:t>
            </a:r>
            <a:r>
              <a:rPr lang="en-US" sz="1425" kern="1200" dirty="0" err="1">
                <a:latin typeface="+mn-lt"/>
                <a:cs typeface="+mn-cs"/>
              </a:rPr>
              <a:t>Perlindungan</a:t>
            </a:r>
            <a:r>
              <a:rPr lang="en-US" sz="1425" kern="1200" dirty="0">
                <a:latin typeface="+mn-lt"/>
                <a:cs typeface="+mn-cs"/>
              </a:rPr>
              <a:t> </a:t>
            </a:r>
            <a:r>
              <a:rPr lang="en-US" sz="1425" kern="1200" dirty="0" err="1">
                <a:latin typeface="+mn-lt"/>
                <a:cs typeface="+mn-cs"/>
              </a:rPr>
              <a:t>Khusus</a:t>
            </a:r>
            <a:r>
              <a:rPr lang="en-US" sz="1425" kern="1200" dirty="0">
                <a:latin typeface="+mn-lt"/>
                <a:cs typeface="+mn-cs"/>
              </a:rPr>
              <a:t> </a:t>
            </a:r>
            <a:r>
              <a:rPr lang="en-US" sz="1425" kern="1200" dirty="0" err="1">
                <a:latin typeface="+mn-lt"/>
                <a:cs typeface="+mn-cs"/>
              </a:rPr>
              <a:t>sebagaimana</a:t>
            </a:r>
            <a:r>
              <a:rPr lang="en-US" sz="1425" kern="1200" dirty="0">
                <a:latin typeface="+mn-lt"/>
                <a:cs typeface="+mn-cs"/>
              </a:rPr>
              <a:t> </a:t>
            </a:r>
            <a:r>
              <a:rPr lang="en-US" sz="1425" kern="1200" dirty="0" err="1">
                <a:latin typeface="+mn-lt"/>
                <a:cs typeface="+mn-cs"/>
              </a:rPr>
              <a:t>dimaksud</a:t>
            </a:r>
            <a:r>
              <a:rPr lang="en-US" sz="1425" kern="1200" dirty="0">
                <a:latin typeface="+mn-lt"/>
                <a:cs typeface="+mn-cs"/>
              </a:rPr>
              <a:t> </a:t>
            </a:r>
            <a:r>
              <a:rPr lang="en-US" sz="1425" kern="1200" dirty="0" err="1">
                <a:latin typeface="+mn-lt"/>
                <a:cs typeface="+mn-cs"/>
              </a:rPr>
              <a:t>dalam</a:t>
            </a:r>
            <a:r>
              <a:rPr lang="en-US" sz="1425" kern="1200" dirty="0">
                <a:latin typeface="+mn-lt"/>
                <a:cs typeface="+mn-cs"/>
              </a:rPr>
              <a:t> </a:t>
            </a:r>
            <a:r>
              <a:rPr lang="en-US" sz="1425" kern="1200" dirty="0" err="1">
                <a:latin typeface="+mn-lt"/>
                <a:cs typeface="+mn-cs"/>
              </a:rPr>
              <a:t>Pasal</a:t>
            </a:r>
            <a:r>
              <a:rPr lang="en-US" sz="1425" kern="1200" dirty="0">
                <a:latin typeface="+mn-lt"/>
                <a:cs typeface="+mn-cs"/>
              </a:rPr>
              <a:t> 3 </a:t>
            </a:r>
            <a:r>
              <a:rPr lang="en-US" sz="1425" kern="1200" dirty="0" err="1">
                <a:latin typeface="+mn-lt"/>
                <a:cs typeface="+mn-cs"/>
              </a:rPr>
              <a:t>menyediakan</a:t>
            </a:r>
            <a:r>
              <a:rPr lang="en-US" sz="1425" kern="1200" dirty="0">
                <a:latin typeface="+mn-lt"/>
                <a:cs typeface="+mn-cs"/>
              </a:rPr>
              <a:t>:</a:t>
            </a:r>
          </a:p>
          <a:p>
            <a:pPr>
              <a:lnSpc>
                <a:spcPct val="90000"/>
              </a:lnSpc>
              <a:spcAft>
                <a:spcPts val="450"/>
              </a:spcAft>
            </a:pPr>
            <a:r>
              <a:rPr lang="en-US" sz="1425" kern="1200" dirty="0">
                <a:latin typeface="+mn-lt"/>
                <a:cs typeface="+mn-cs"/>
              </a:rPr>
              <a:t>a. </a:t>
            </a:r>
            <a:r>
              <a:rPr lang="en-US" sz="1425" kern="1200" dirty="0" err="1">
                <a:latin typeface="+mn-lt"/>
                <a:cs typeface="+mn-cs"/>
              </a:rPr>
              <a:t>pekerja</a:t>
            </a:r>
            <a:r>
              <a:rPr lang="en-US" sz="1425" kern="1200" dirty="0">
                <a:latin typeface="+mn-lt"/>
                <a:cs typeface="+mn-cs"/>
              </a:rPr>
              <a:t> </a:t>
            </a:r>
            <a:r>
              <a:rPr lang="en-US" sz="1425" kern="1200" dirty="0" err="1">
                <a:latin typeface="+mn-lt"/>
                <a:cs typeface="+mn-cs"/>
              </a:rPr>
              <a:t>sosial</a:t>
            </a:r>
            <a:r>
              <a:rPr lang="en-US" sz="1425" kern="1200" dirty="0">
                <a:latin typeface="+mn-lt"/>
                <a:cs typeface="+mn-cs"/>
              </a:rPr>
              <a:t> dan </a:t>
            </a:r>
            <a:r>
              <a:rPr lang="en-US" sz="1425" kern="1200" dirty="0" err="1">
                <a:latin typeface="+mn-lt"/>
                <a:cs typeface="+mn-cs"/>
              </a:rPr>
              <a:t>tenaga</a:t>
            </a:r>
            <a:r>
              <a:rPr lang="en-US" sz="1425" kern="1200" dirty="0">
                <a:latin typeface="+mn-lt"/>
                <a:cs typeface="+mn-cs"/>
              </a:rPr>
              <a:t> </a:t>
            </a:r>
            <a:r>
              <a:rPr lang="en-US" sz="1425" kern="1200" dirty="0" err="1">
                <a:latin typeface="+mn-lt"/>
                <a:cs typeface="+mn-cs"/>
              </a:rPr>
              <a:t>kesejahteraan</a:t>
            </a:r>
            <a:r>
              <a:rPr lang="en-US" sz="1425" kern="1200" dirty="0">
                <a:latin typeface="+mn-lt"/>
                <a:cs typeface="+mn-cs"/>
              </a:rPr>
              <a:t> </a:t>
            </a:r>
            <a:r>
              <a:rPr lang="en-US" sz="1425" kern="1200" dirty="0" err="1">
                <a:latin typeface="+mn-lt"/>
                <a:cs typeface="+mn-cs"/>
              </a:rPr>
              <a:t>sosial</a:t>
            </a:r>
            <a:r>
              <a:rPr lang="en-US" sz="1425" kern="1200" dirty="0">
                <a:latin typeface="+mn-lt"/>
                <a:cs typeface="+mn-cs"/>
              </a:rPr>
              <a:t>;</a:t>
            </a:r>
          </a:p>
          <a:p>
            <a:pPr>
              <a:lnSpc>
                <a:spcPct val="90000"/>
              </a:lnSpc>
              <a:spcAft>
                <a:spcPts val="450"/>
              </a:spcAft>
            </a:pPr>
            <a:r>
              <a:rPr lang="en-US" sz="1425" kern="1200" dirty="0">
                <a:latin typeface="+mn-lt"/>
                <a:cs typeface="+mn-cs"/>
              </a:rPr>
              <a:t>b. </a:t>
            </a:r>
            <a:r>
              <a:rPr lang="en-US" sz="1425" kern="1200" dirty="0" err="1">
                <a:latin typeface="+mn-lt"/>
                <a:cs typeface="+mn-cs"/>
              </a:rPr>
              <a:t>tenaga</a:t>
            </a:r>
            <a:r>
              <a:rPr lang="en-US" sz="1425" kern="1200" dirty="0">
                <a:latin typeface="+mn-lt"/>
                <a:cs typeface="+mn-cs"/>
              </a:rPr>
              <a:t> </a:t>
            </a:r>
            <a:r>
              <a:rPr lang="en-US" sz="1425" kern="1200" dirty="0" err="1">
                <a:latin typeface="+mn-lt"/>
                <a:cs typeface="+mn-cs"/>
              </a:rPr>
              <a:t>kesehatan</a:t>
            </a:r>
            <a:r>
              <a:rPr lang="en-US" sz="1425" kern="1200" dirty="0">
                <a:latin typeface="+mn-lt"/>
                <a:cs typeface="+mn-cs"/>
              </a:rPr>
              <a:t> yang </a:t>
            </a:r>
            <a:r>
              <a:rPr lang="en-US" sz="1425" kern="1200" dirty="0" err="1">
                <a:latin typeface="+mn-lt"/>
                <a:cs typeface="+mn-cs"/>
              </a:rPr>
              <a:t>kompeten</a:t>
            </a:r>
            <a:r>
              <a:rPr lang="en-US" sz="1425" kern="1200" dirty="0">
                <a:latin typeface="+mn-lt"/>
                <a:cs typeface="+mn-cs"/>
              </a:rPr>
              <a:t> dan </a:t>
            </a:r>
            <a:r>
              <a:rPr lang="en-US" sz="1425" kern="1200" dirty="0" err="1">
                <a:latin typeface="+mn-lt"/>
                <a:cs typeface="+mn-cs"/>
              </a:rPr>
              <a:t>terlatih</a:t>
            </a:r>
            <a:r>
              <a:rPr lang="en-US" sz="1425" kern="1200" dirty="0">
                <a:latin typeface="+mn-lt"/>
                <a:cs typeface="+mn-cs"/>
              </a:rPr>
              <a:t>;</a:t>
            </a:r>
          </a:p>
          <a:p>
            <a:pPr>
              <a:lnSpc>
                <a:spcPct val="90000"/>
              </a:lnSpc>
              <a:spcAft>
                <a:spcPts val="450"/>
              </a:spcAft>
            </a:pPr>
            <a:r>
              <a:rPr lang="en-US" sz="1425" kern="1200" dirty="0">
                <a:latin typeface="+mn-lt"/>
                <a:cs typeface="+mn-cs"/>
              </a:rPr>
              <a:t>c. </a:t>
            </a:r>
            <a:r>
              <a:rPr lang="en-US" sz="1425" kern="1200" dirty="0" err="1">
                <a:latin typeface="+mn-lt"/>
                <a:cs typeface="+mn-cs"/>
              </a:rPr>
              <a:t>petugas</a:t>
            </a:r>
            <a:r>
              <a:rPr lang="en-US" sz="1425" kern="1200" dirty="0">
                <a:latin typeface="+mn-lt"/>
                <a:cs typeface="+mn-cs"/>
              </a:rPr>
              <a:t> </a:t>
            </a:r>
            <a:r>
              <a:rPr lang="en-US" sz="1425" kern="1200" dirty="0" err="1">
                <a:latin typeface="+mn-lt"/>
                <a:cs typeface="+mn-cs"/>
              </a:rPr>
              <a:t>pembimbing</a:t>
            </a:r>
            <a:r>
              <a:rPr lang="en-US" sz="1425" kern="1200" dirty="0">
                <a:latin typeface="+mn-lt"/>
                <a:cs typeface="+mn-cs"/>
              </a:rPr>
              <a:t> </a:t>
            </a:r>
            <a:r>
              <a:rPr lang="en-US" sz="1425" kern="1200" dirty="0" err="1">
                <a:latin typeface="+mn-lt"/>
                <a:cs typeface="+mn-cs"/>
              </a:rPr>
              <a:t>rohani</a:t>
            </a:r>
            <a:r>
              <a:rPr lang="en-US" sz="1425" kern="1200" dirty="0">
                <a:latin typeface="+mn-lt"/>
                <a:cs typeface="+mn-cs"/>
              </a:rPr>
              <a:t>/ibadah;</a:t>
            </a:r>
          </a:p>
          <a:p>
            <a:pPr marL="134541" indent="-134541">
              <a:lnSpc>
                <a:spcPct val="90000"/>
              </a:lnSpc>
              <a:spcAft>
                <a:spcPts val="450"/>
              </a:spcAft>
            </a:pPr>
            <a:r>
              <a:rPr lang="en-US" sz="1425" kern="1200" dirty="0">
                <a:latin typeface="+mn-lt"/>
                <a:cs typeface="+mn-cs"/>
              </a:rPr>
              <a:t>d. </a:t>
            </a:r>
            <a:r>
              <a:rPr lang="en-US" sz="1800" kern="1200" dirty="0" err="1">
                <a:solidFill>
                  <a:srgbClr val="FF0000"/>
                </a:solidFill>
                <a:latin typeface="+mn-lt"/>
                <a:cs typeface="+mn-cs"/>
              </a:rPr>
              <a:t>pendidik</a:t>
            </a:r>
            <a:r>
              <a:rPr lang="en-US" sz="1800" kern="1200" dirty="0">
                <a:solidFill>
                  <a:srgbClr val="FF0000"/>
                </a:solidFill>
                <a:latin typeface="+mn-lt"/>
                <a:cs typeface="+mn-cs"/>
              </a:rPr>
              <a:t> dan </a:t>
            </a:r>
            <a:r>
              <a:rPr lang="en-US" sz="1800" kern="1200" dirty="0" err="1">
                <a:solidFill>
                  <a:srgbClr val="FF0000"/>
                </a:solidFill>
                <a:latin typeface="+mn-lt"/>
                <a:cs typeface="+mn-cs"/>
              </a:rPr>
              <a:t>tenaga</a:t>
            </a:r>
            <a:r>
              <a:rPr lang="en-US" sz="1800" kern="1200" dirty="0">
                <a:solidFill>
                  <a:srgbClr val="FF0000"/>
                </a:solidFill>
                <a:latin typeface="+mn-lt"/>
                <a:cs typeface="+mn-cs"/>
              </a:rPr>
              <a:t> </a:t>
            </a:r>
            <a:r>
              <a:rPr lang="en-US" sz="1800" kern="1200" dirty="0" err="1">
                <a:solidFill>
                  <a:srgbClr val="FF0000"/>
                </a:solidFill>
                <a:latin typeface="+mn-lt"/>
                <a:cs typeface="+mn-cs"/>
              </a:rPr>
              <a:t>kependidikan</a:t>
            </a:r>
            <a:r>
              <a:rPr lang="en-US" sz="1800" kern="1200" dirty="0">
                <a:solidFill>
                  <a:srgbClr val="FF0000"/>
                </a:solidFill>
                <a:latin typeface="+mn-lt"/>
                <a:cs typeface="+mn-cs"/>
              </a:rPr>
              <a:t>;</a:t>
            </a:r>
            <a:r>
              <a:rPr lang="en-US" sz="1425" kern="1200" dirty="0">
                <a:latin typeface="+mn-lt"/>
                <a:cs typeface="+mn-cs"/>
              </a:rPr>
              <a:t> dan/</a:t>
            </a:r>
            <a:r>
              <a:rPr lang="en-US" sz="1425" kern="1200" dirty="0" err="1">
                <a:latin typeface="+mn-lt"/>
                <a:cs typeface="+mn-cs"/>
              </a:rPr>
              <a:t>atau</a:t>
            </a:r>
            <a:endParaRPr lang="en-US" sz="1425" kern="1200" dirty="0">
              <a:latin typeface="+mn-lt"/>
              <a:cs typeface="+mn-cs"/>
            </a:endParaRPr>
          </a:p>
          <a:p>
            <a:pPr>
              <a:lnSpc>
                <a:spcPct val="90000"/>
              </a:lnSpc>
              <a:spcAft>
                <a:spcPts val="450"/>
              </a:spcAft>
            </a:pPr>
            <a:r>
              <a:rPr lang="en-US" sz="1425" kern="1200" dirty="0">
                <a:latin typeface="+mn-lt"/>
                <a:cs typeface="+mn-cs"/>
              </a:rPr>
              <a:t>e. </a:t>
            </a:r>
            <a:r>
              <a:rPr lang="en-US" sz="1425" kern="1200" dirty="0" err="1">
                <a:latin typeface="+mn-lt"/>
                <a:cs typeface="+mn-cs"/>
              </a:rPr>
              <a:t>tenaga</a:t>
            </a:r>
            <a:r>
              <a:rPr lang="en-US" sz="1425" kern="1200" dirty="0">
                <a:latin typeface="+mn-lt"/>
                <a:cs typeface="+mn-cs"/>
              </a:rPr>
              <a:t> </a:t>
            </a:r>
            <a:r>
              <a:rPr lang="en-US" sz="1425" kern="1200" dirty="0" err="1">
                <a:latin typeface="+mn-lt"/>
                <a:cs typeface="+mn-cs"/>
              </a:rPr>
              <a:t>bantuan</a:t>
            </a:r>
            <a:r>
              <a:rPr lang="en-US" sz="1425" kern="1200" dirty="0">
                <a:latin typeface="+mn-lt"/>
                <a:cs typeface="+mn-cs"/>
              </a:rPr>
              <a:t> </a:t>
            </a:r>
            <a:r>
              <a:rPr lang="en-US" sz="1425" kern="1200" dirty="0" err="1">
                <a:latin typeface="+mn-lt"/>
                <a:cs typeface="+mn-cs"/>
              </a:rPr>
              <a:t>hukum</a:t>
            </a:r>
            <a:r>
              <a:rPr lang="en-US" sz="1425" kern="1200" dirty="0">
                <a:latin typeface="+mn-lt"/>
                <a:cs typeface="+mn-cs"/>
              </a:rPr>
              <a:t>.</a:t>
            </a:r>
          </a:p>
        </p:txBody>
      </p:sp>
      <p:pic>
        <p:nvPicPr>
          <p:cNvPr id="5" name="Picture 4">
            <a:extLst>
              <a:ext uri="{FF2B5EF4-FFF2-40B4-BE49-F238E27FC236}">
                <a16:creationId xmlns:a16="http://schemas.microsoft.com/office/drawing/2014/main" xmlns="" id="{BC99A04E-0827-49FC-A88B-B6A7CCC0B1EB}"/>
              </a:ext>
            </a:extLst>
          </p:cNvPr>
          <p:cNvPicPr>
            <a:picLocks noChangeAspect="1"/>
          </p:cNvPicPr>
          <p:nvPr/>
        </p:nvPicPr>
        <p:blipFill rotWithShape="1">
          <a:blip r:embed="rId2"/>
          <a:srcRect l="24424" r="-3" b="-3"/>
          <a:stretch/>
        </p:blipFill>
        <p:spPr>
          <a:xfrm>
            <a:off x="5925945" y="2045797"/>
            <a:ext cx="3218056"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2" name="Picture 1">
            <a:extLst>
              <a:ext uri="{FF2B5EF4-FFF2-40B4-BE49-F238E27FC236}">
                <a16:creationId xmlns:a16="http://schemas.microsoft.com/office/drawing/2014/main" xmlns="" id="{9CA4EA7C-4AEA-4429-8F09-2C11D70B50FF}"/>
              </a:ext>
            </a:extLst>
          </p:cNvPr>
          <p:cNvPicPr>
            <a:picLocks noChangeAspect="1"/>
          </p:cNvPicPr>
          <p:nvPr/>
        </p:nvPicPr>
        <p:blipFill rotWithShape="1">
          <a:blip r:embed="rId3"/>
          <a:srcRect r="23659" b="4"/>
          <a:stretch/>
        </p:blipFill>
        <p:spPr>
          <a:xfrm>
            <a:off x="4696205" y="1"/>
            <a:ext cx="2639484" cy="225593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1018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vestor Social Media by Slidesgo">
  <a:themeElements>
    <a:clrScheme name="Simple Light">
      <a:dk1>
        <a:srgbClr val="07105C"/>
      </a:dk1>
      <a:lt1>
        <a:srgbClr val="FFFFFF"/>
      </a:lt1>
      <a:dk2>
        <a:srgbClr val="FDE571"/>
      </a:dk2>
      <a:lt2>
        <a:srgbClr val="8FCEF9"/>
      </a:lt2>
      <a:accent1>
        <a:srgbClr val="07105C"/>
      </a:accent1>
      <a:accent2>
        <a:srgbClr val="5664E1"/>
      </a:accent2>
      <a:accent3>
        <a:srgbClr val="1226DB"/>
      </a:accent3>
      <a:accent4>
        <a:srgbClr val="23295C"/>
      </a:accent4>
      <a:accent5>
        <a:srgbClr val="0E1DA8"/>
      </a:accent5>
      <a:accent6>
        <a:srgbClr val="FFB127"/>
      </a:accent6>
      <a:hlink>
        <a:srgbClr val="E1D4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TotalTime>
  <Words>2623</Words>
  <Application>Microsoft Office PowerPoint</Application>
  <PresentationFormat>On-screen Show (16:9)</PresentationFormat>
  <Paragraphs>317</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Investor Social Media by Slidesgo</vt:lpstr>
      <vt:lpstr>UNIT PENYEDIA LAYANAN UNTUK AMPK YANG RAMAH ANAK DI SATUAN PENDIDIKAN</vt:lpstr>
      <vt:lpstr>Mengalami Perubahan Istilah</vt:lpstr>
      <vt:lpstr>PELAKSANA DAN KELOMPOK ANAK YANG MEMERLUKAN  PERLINDUNGAN KHUSUS Pasal 3 (1) PP 78 tahun 2021 </vt:lpstr>
      <vt:lpstr>PowerPoint Presentation</vt:lpstr>
      <vt:lpstr>PowerPoint Presentation</vt:lpstr>
      <vt:lpstr>PowerPoint Presentation</vt:lpstr>
      <vt:lpstr>1. PMA 73 Tahun 2022 tentang Pencegahan dan Penanganan  Kekerasan Seksual di Madrasah  2. Poin 11 SE Kemenag B. 86/DJ.1/PP.03/01 Tahun 2022 tentang Penerapan Satuan Pendidikan Ramah Anak Pada Madrasah terkait Pembentukan Unit Penanganan Kasus di Madrasah 3. Permendikbud  Nomor 82 Tahun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SANGAT TERGANTUNG KUALITAS PENGASUHAN</vt:lpstr>
      <vt:lpstr>FENOMENA YANG TERJADI DI SEKELILING KITA</vt:lpstr>
      <vt:lpstr>PERILAKU ORANG DEWASA DISEKITAR ANAK SEBAGAI SUMBER EMOSI NEGATIF  Penolakan (Rejecting): tindakan penolakan terhadap anak Pengabaian (Ignoring): tidak menunjukan kedekatan dengan anak Teror (Terorizing): orangtua pemarah dan selalu mengkritik tidak proposional Isolasi (Isolating): orangtua yang melarang anaknya bersosialisasi dengan teman-temannya Merusak Moral (Corrupting): orangtua yang mengajarkan dan mencontohkan prilaku tidak baik</vt:lpstr>
      <vt:lpstr>PowerPoint Presentation</vt:lpstr>
      <vt:lpstr>PowerPoint Presentation</vt:lpstr>
      <vt:lpstr>PowerPoint Presentation</vt:lpstr>
      <vt:lpstr>PowerPoint Presentation</vt:lpstr>
      <vt:lpstr>APA SAJA POIN PENTING  LEMBAGA PENYEDIA LAYANAN RAMAH ANAK BAGI ANAK YANG MEMERLUKAN PERLINDUNGAN KHUSUS?</vt:lpstr>
      <vt:lpstr>KODE ETIK  BERKEGIATAN DENGAN AMPK BAGI TIM PENANGANAN KASUS AMPK PADA UNIT PENYEDIA LAYANAN PENDIDIKAN</vt:lpstr>
      <vt:lpstr>KODE ETIK BERKEGIATAN DENGAN AMPK Bagi Tim Penanganan Kasus AMPK Pada Unit Penyedia Layanan Pendidikan</vt:lpstr>
      <vt:lpstr>KODE ETIK BERKEGIATAN DENGAN AMPK Bagi Tim Penanganan Kasus AMPK Pada Unit Penyedia Layanan Pendidikan</vt:lpstr>
      <vt:lpstr>KODE ETIK BERKEGIATAN DENGAN AMPK Bagi Tim Penanganan Kasus AMPK Pada Unit Penyedia Layanan Pendidikan</vt:lpstr>
      <vt:lpstr>KODE ETIK BERKEGIATAN DENGAN AMPK Bagi Tim Penanganan Kasus AMPK Pada Unit Penyedia Layanan Pendidikan</vt:lpstr>
      <vt:lpstr>PowerPoint Presentation</vt:lpstr>
      <vt:lpstr>PowerPoint Presentation</vt:lpstr>
      <vt:lpstr>PowerPoint Presentation</vt:lpstr>
      <vt:lpstr>PowerPoint Presentation</vt:lpstr>
      <vt:lpstr>PowerPoint Presentation</vt:lpstr>
      <vt:lpstr>PowerPoint Presentation</vt:lpstr>
      <vt:lpstr>TAHAPAN STANDARDISASI TAHUN 2023 </vt:lpstr>
      <vt:lpstr>PREDIKAT PADA LEMBAGA/UNIT  </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EVAPOR</dc:creator>
  <cp:lastModifiedBy>ismail - [2010]</cp:lastModifiedBy>
  <cp:revision>282</cp:revision>
  <dcterms:modified xsi:type="dcterms:W3CDTF">2023-04-03T05:39:31Z</dcterms:modified>
</cp:coreProperties>
</file>